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8F5448-DF75-4463-A691-C161E3FEDE5A}" type="datetimeFigureOut">
              <a:rPr lang="pl-PL" smtClean="0"/>
              <a:pPr/>
              <a:t>2014-10-28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914562-0B2C-49F8-9FDC-56FC7250E218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Wyjazd do Włoch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Październik 01.10-05.10.14r.</a:t>
            </a:r>
            <a:endParaRPr lang="pl-PL" dirty="0"/>
          </a:p>
        </p:txBody>
      </p:sp>
      <p:pic>
        <p:nvPicPr>
          <p:cNvPr id="6" name="Obraz 5" descr="MOST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17409">
            <a:off x="427383" y="3738544"/>
            <a:ext cx="3462730" cy="2757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1779142_10200970172811100_37688008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07949">
            <a:off x="5625375" y="1969846"/>
            <a:ext cx="3030058" cy="4277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DSC_02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ell MT" pitchFamily="18" charset="0"/>
              </a:rPr>
              <a:t>04.10.2014r. IV DZIEŃ </a:t>
            </a:r>
            <a:endParaRPr lang="pl-PL" dirty="0">
              <a:latin typeface="Bell MT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0034" y="3571876"/>
            <a:ext cx="7772400" cy="1509712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Czwartego dnia tworzyliśmy ulotkę naszego projektu. Pracowaliśmy w programie  Publisher i Photoshop. </a:t>
            </a:r>
            <a:endParaRPr lang="pl-PL" sz="3600" dirty="0"/>
          </a:p>
        </p:txBody>
      </p:sp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5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ell MT" pitchFamily="18" charset="0"/>
              </a:rPr>
              <a:t>A po pracy czas na trochę zabawy </a:t>
            </a:r>
            <a:r>
              <a:rPr lang="pl-PL" dirty="0" smtClean="0">
                <a:latin typeface="Bell MT" pitchFamily="18" charset="0"/>
                <a:sym typeface="Wingdings" pitchFamily="2" charset="2"/>
              </a:rPr>
              <a:t> </a:t>
            </a:r>
            <a:endParaRPr lang="pl-PL" dirty="0">
              <a:latin typeface="Bell MT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3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71744"/>
            <a:ext cx="9144000" cy="388546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3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ell MT" pitchFamily="18" charset="0"/>
              </a:rPr>
              <a:t>01.10.2014r. I DZIEŃ </a:t>
            </a:r>
            <a:endParaRPr lang="pl-PL" dirty="0">
              <a:latin typeface="Bell MT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0034" y="3571876"/>
            <a:ext cx="7772400" cy="2366968"/>
          </a:xfrm>
        </p:spPr>
        <p:txBody>
          <a:bodyPr>
            <a:normAutofit fontScale="92500" lnSpcReduction="20000"/>
          </a:bodyPr>
          <a:lstStyle/>
          <a:p>
            <a:r>
              <a:rPr lang="pl-PL" sz="4000" dirty="0" smtClean="0"/>
              <a:t>Wyjazd z Dworca Głównego na lotnisko do Berlina, a stamtąd polecieliśmy do miasta Olbia. Następnie  wsiedliśmy do taksówki, która zawiozła nas do Siniscoli </a:t>
            </a:r>
            <a:r>
              <a:rPr lang="pl-PL" sz="4000" dirty="0" smtClean="0">
                <a:sym typeface="Wingdings" pitchFamily="2" charset="2"/>
              </a:rPr>
              <a:t> </a:t>
            </a:r>
          </a:p>
          <a:p>
            <a:endParaRPr lang="pl-PL" dirty="0" smtClean="0">
              <a:sym typeface="Wingdings" pitchFamily="2" charset="2"/>
            </a:endParaRPr>
          </a:p>
          <a:p>
            <a:endParaRPr lang="pl-PL" dirty="0" smtClean="0"/>
          </a:p>
        </p:txBody>
      </p:sp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7772400" cy="1362456"/>
          </a:xfrm>
        </p:spPr>
        <p:txBody>
          <a:bodyPr/>
          <a:lstStyle/>
          <a:p>
            <a:r>
              <a:rPr lang="pl-PL" dirty="0" smtClean="0">
                <a:latin typeface="Bell MT" pitchFamily="18" charset="0"/>
              </a:rPr>
              <a:t>05.10.2014r. V DZIEŃ </a:t>
            </a:r>
            <a:r>
              <a:rPr lang="pl-PL" dirty="0" smtClean="0">
                <a:latin typeface="Bell MT" pitchFamily="18" charset="0"/>
                <a:sym typeface="Wingdings" pitchFamily="2" charset="2"/>
              </a:rPr>
              <a:t> </a:t>
            </a:r>
            <a:endParaRPr lang="pl-PL" dirty="0">
              <a:latin typeface="Bell MT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2796038"/>
          </a:xfrm>
        </p:spPr>
        <p:txBody>
          <a:bodyPr>
            <a:normAutofit/>
          </a:bodyPr>
          <a:lstStyle/>
          <a:p>
            <a:r>
              <a:rPr lang="pl-PL" sz="3600" dirty="0" smtClean="0"/>
              <a:t>Wyjazd z Siniscoli do Cagliari </a:t>
            </a:r>
            <a:r>
              <a:rPr lang="pl-PL" sz="3600" dirty="0" smtClean="0">
                <a:sym typeface="Wingdings" pitchFamily="2" charset="2"/>
              </a:rPr>
              <a:t> </a:t>
            </a:r>
          </a:p>
          <a:p>
            <a:pPr>
              <a:buFontTx/>
              <a:buChar char="-"/>
            </a:pPr>
            <a:r>
              <a:rPr lang="pl-PL" sz="3600" dirty="0" smtClean="0">
                <a:sym typeface="Wingdings" pitchFamily="2" charset="2"/>
              </a:rPr>
              <a:t>Zwiedzanie stolicy </a:t>
            </a:r>
          </a:p>
          <a:p>
            <a:pPr>
              <a:buFontTx/>
              <a:buChar char="-"/>
            </a:pPr>
            <a:r>
              <a:rPr lang="pl-PL" sz="3600" dirty="0" smtClean="0">
                <a:sym typeface="Wingdings" pitchFamily="2" charset="2"/>
              </a:rPr>
              <a:t>Lot do Berlina </a:t>
            </a:r>
          </a:p>
          <a:p>
            <a:pPr>
              <a:buFontTx/>
              <a:buChar char="-"/>
            </a:pPr>
            <a:r>
              <a:rPr lang="pl-PL" sz="3600" dirty="0" smtClean="0">
                <a:sym typeface="Wingdings" pitchFamily="2" charset="2"/>
              </a:rPr>
              <a:t>Z Berlina do zimnej Polski  </a:t>
            </a:r>
            <a:endParaRPr lang="pl-PL" sz="3600" dirty="0"/>
          </a:p>
        </p:txBody>
      </p:sp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7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88640"/>
            <a:ext cx="7772400" cy="1800200"/>
          </a:xfrm>
        </p:spPr>
        <p:txBody>
          <a:bodyPr/>
          <a:lstStyle/>
          <a:p>
            <a:r>
              <a:rPr lang="pl-PL" dirty="0" smtClean="0"/>
              <a:t>Uczestnicy: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1412776"/>
            <a:ext cx="7772400" cy="468052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~ Pani Małgorzata Kujawska </a:t>
            </a:r>
          </a:p>
          <a:p>
            <a:r>
              <a:rPr lang="pl-PL" sz="2800" dirty="0" smtClean="0"/>
              <a:t>~ Dyrektor Mirosław Żylik </a:t>
            </a:r>
          </a:p>
          <a:p>
            <a:r>
              <a:rPr lang="pl-PL" sz="2800" dirty="0" smtClean="0"/>
              <a:t>~ Wicedyrektor Edyta Czajkowska </a:t>
            </a:r>
          </a:p>
          <a:p>
            <a:r>
              <a:rPr lang="pl-PL" sz="2800" dirty="0" smtClean="0"/>
              <a:t>~ Oliwia Adasiewicz</a:t>
            </a:r>
          </a:p>
          <a:p>
            <a:r>
              <a:rPr lang="pl-PL" sz="2800" dirty="0" smtClean="0"/>
              <a:t>~ Kamila Zakrzewska </a:t>
            </a:r>
          </a:p>
          <a:p>
            <a:r>
              <a:rPr lang="pl-PL" sz="2800" dirty="0" smtClean="0"/>
              <a:t>~ Anna Krekora </a:t>
            </a:r>
          </a:p>
          <a:p>
            <a:r>
              <a:rPr lang="pl-PL" sz="2800" dirty="0" smtClean="0"/>
              <a:t>~ Iwona Markiewicz</a:t>
            </a:r>
          </a:p>
          <a:p>
            <a:r>
              <a:rPr lang="pl-PL" sz="2800" dirty="0" smtClean="0"/>
              <a:t>~ Magdalena Płocharczyk </a:t>
            </a:r>
          </a:p>
          <a:p>
            <a:r>
              <a:rPr lang="pl-PL" sz="2800" dirty="0" smtClean="0"/>
              <a:t>~ Zuzanna Jasiczek 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1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ell MT" pitchFamily="18" charset="0"/>
              </a:rPr>
              <a:t>02.10.2014r. II DZIEŃ</a:t>
            </a:r>
            <a:endParaRPr lang="pl-PL" dirty="0">
              <a:latin typeface="Bell MT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Pojechaliśmy do Cala Gonone gdzie odbył się rejs po zatoce Orosei. Zwiedzaliśmy grotę  Bue Marino .</a:t>
            </a:r>
            <a:endParaRPr lang="pl-PL" dirty="0"/>
          </a:p>
        </p:txBody>
      </p:sp>
      <p:pic>
        <p:nvPicPr>
          <p:cNvPr id="5" name="Obraz 4" descr="DSC_12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645024"/>
            <a:ext cx="4464431" cy="2988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DSC_11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54920">
            <a:off x="5081235" y="3824086"/>
            <a:ext cx="3769676" cy="252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1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9144000" cy="627530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1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1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1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ell MT" pitchFamily="18" charset="0"/>
              </a:rPr>
              <a:t>03.10.2014r. III Dzień </a:t>
            </a:r>
            <a:endParaRPr lang="pl-PL" dirty="0">
              <a:latin typeface="Bell MT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Trzeciego dnia odbyły się warsztaty :</a:t>
            </a:r>
          </a:p>
          <a:p>
            <a:r>
              <a:rPr lang="pl-PL" sz="3600" dirty="0" smtClean="0"/>
              <a:t>-nauki pieczenia chleba</a:t>
            </a:r>
          </a:p>
          <a:p>
            <a:r>
              <a:rPr lang="pl-PL" sz="3600" dirty="0" smtClean="0"/>
              <a:t>-nauki tradycyjnego tańca sardyńskiego </a:t>
            </a:r>
          </a:p>
          <a:p>
            <a:r>
              <a:rPr lang="pl-PL" sz="3600" dirty="0" smtClean="0"/>
              <a:t>-nauki tradycyjnej piosenki sardyńskiej  </a:t>
            </a:r>
          </a:p>
          <a:p>
            <a:endParaRPr lang="pl-PL" sz="3600" dirty="0"/>
          </a:p>
        </p:txBody>
      </p:sp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_0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</TotalTime>
  <Words>162</Words>
  <Application>Microsoft Office PowerPoint</Application>
  <PresentationFormat>Pokaz na ekranie (4:3)</PresentationFormat>
  <Paragraphs>29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Przepływ</vt:lpstr>
      <vt:lpstr>Wyjazd do Włoch </vt:lpstr>
      <vt:lpstr>01.10.2014r. I DZIEŃ </vt:lpstr>
      <vt:lpstr>02.10.2014r. II DZIEŃ</vt:lpstr>
      <vt:lpstr>Slajd 4</vt:lpstr>
      <vt:lpstr>Slajd 5</vt:lpstr>
      <vt:lpstr>Slajd 6</vt:lpstr>
      <vt:lpstr>Slajd 7</vt:lpstr>
      <vt:lpstr>03.10.2014r. III Dzień </vt:lpstr>
      <vt:lpstr>Slajd 9</vt:lpstr>
      <vt:lpstr>Slajd 10</vt:lpstr>
      <vt:lpstr>Slajd 11</vt:lpstr>
      <vt:lpstr>Slajd 12</vt:lpstr>
      <vt:lpstr>04.10.2014r. IV DZIEŃ </vt:lpstr>
      <vt:lpstr>Slajd 14</vt:lpstr>
      <vt:lpstr>Slajd 15</vt:lpstr>
      <vt:lpstr>Slajd 16</vt:lpstr>
      <vt:lpstr>A po pracy czas na trochę zabawy  </vt:lpstr>
      <vt:lpstr>Slajd 18</vt:lpstr>
      <vt:lpstr>Slajd 19</vt:lpstr>
      <vt:lpstr>Slajd 20</vt:lpstr>
      <vt:lpstr>05.10.2014r. V DZIEŃ  </vt:lpstr>
      <vt:lpstr>Slajd 22</vt:lpstr>
      <vt:lpstr>Slajd 23</vt:lpstr>
      <vt:lpstr>Slajd 24</vt:lpstr>
      <vt:lpstr>Slajd 25</vt:lpstr>
      <vt:lpstr>Slajd 26</vt:lpstr>
      <vt:lpstr>Slajd 27</vt:lpstr>
      <vt:lpstr>Uczestnicy: 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Wyjazd do Włoch</dc:title>
  <dc:creator>egzamin_14</dc:creator>
  <cp:lastModifiedBy>Jan Adasiewicz</cp:lastModifiedBy>
  <cp:revision>12</cp:revision>
  <dcterms:created xsi:type="dcterms:W3CDTF">2014-10-22T09:10:26Z</dcterms:created>
  <dcterms:modified xsi:type="dcterms:W3CDTF">2014-10-28T21:12:45Z</dcterms:modified>
</cp:coreProperties>
</file>