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26"/>
  </p:notesMasterIdLst>
  <p:sldIdLst>
    <p:sldId id="256" r:id="rId3"/>
    <p:sldId id="284" r:id="rId4"/>
    <p:sldId id="285" r:id="rId5"/>
    <p:sldId id="286" r:id="rId6"/>
    <p:sldId id="287"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Lst>
  <p:sldSz cx="9144000" cy="6858000" type="screen4x3"/>
  <p:notesSz cx="7559675" cy="10691813"/>
  <p:defaultTextStyle>
    <a:defPPr>
      <a:defRPr lang="en-GB"/>
    </a:defPPr>
    <a:lvl1pPr algn="l" defTabSz="449263" rtl="0" eaLnBrk="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SimSun" charset="-122"/>
        <a:cs typeface="+mn-cs"/>
      </a:defRPr>
    </a:lvl1pPr>
    <a:lvl2pPr marL="742950" indent="-285750" algn="l" defTabSz="449263" rtl="0" eaLnBrk="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SimSun" charset="-122"/>
        <a:cs typeface="+mn-cs"/>
      </a:defRPr>
    </a:lvl2pPr>
    <a:lvl3pPr marL="11430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SimSun" charset="-122"/>
        <a:cs typeface="+mn-cs"/>
      </a:defRPr>
    </a:lvl3pPr>
    <a:lvl4pPr marL="16002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SimSun" charset="-122"/>
        <a:cs typeface="+mn-cs"/>
      </a:defRPr>
    </a:lvl4pPr>
    <a:lvl5pPr marL="20574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kern="1200">
        <a:solidFill>
          <a:schemeClr val="bg1"/>
        </a:solidFill>
        <a:latin typeface="Arial" charset="0"/>
        <a:ea typeface="SimSun" charset="-122"/>
        <a:cs typeface="+mn-cs"/>
      </a:defRPr>
    </a:lvl5pPr>
    <a:lvl6pPr marL="2286000" algn="l" defTabSz="914400" rtl="0" eaLnBrk="1" latinLnBrk="0" hangingPunct="1">
      <a:defRPr kern="1200">
        <a:solidFill>
          <a:schemeClr val="bg1"/>
        </a:solidFill>
        <a:latin typeface="Arial" charset="0"/>
        <a:ea typeface="SimSun" charset="-122"/>
        <a:cs typeface="+mn-cs"/>
      </a:defRPr>
    </a:lvl6pPr>
    <a:lvl7pPr marL="2743200" algn="l" defTabSz="914400" rtl="0" eaLnBrk="1" latinLnBrk="0" hangingPunct="1">
      <a:defRPr kern="1200">
        <a:solidFill>
          <a:schemeClr val="bg1"/>
        </a:solidFill>
        <a:latin typeface="Arial" charset="0"/>
        <a:ea typeface="SimSun" charset="-122"/>
        <a:cs typeface="+mn-cs"/>
      </a:defRPr>
    </a:lvl7pPr>
    <a:lvl8pPr marL="3200400" algn="l" defTabSz="914400" rtl="0" eaLnBrk="1" latinLnBrk="0" hangingPunct="1">
      <a:defRPr kern="1200">
        <a:solidFill>
          <a:schemeClr val="bg1"/>
        </a:solidFill>
        <a:latin typeface="Arial" charset="0"/>
        <a:ea typeface="SimSun" charset="-122"/>
        <a:cs typeface="+mn-cs"/>
      </a:defRPr>
    </a:lvl8pPr>
    <a:lvl9pPr marL="3657600" algn="l" defTabSz="914400" rtl="0" eaLnBrk="1" latinLnBrk="0" hangingPunct="1">
      <a:defRPr kern="1200">
        <a:solidFill>
          <a:schemeClr val="bg1"/>
        </a:solidFill>
        <a:latin typeface="Arial" charset="0"/>
        <a:ea typeface="SimSun"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32" y="-9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7559675" cy="10691813"/>
          </a:xfrm>
          <a:prstGeom prst="roundRect">
            <a:avLst>
              <a:gd name="adj" fmla="val 19"/>
            </a:avLst>
          </a:prstGeom>
          <a:solidFill>
            <a:srgbClr val="FFFFFF"/>
          </a:solidFill>
          <a:ln w="9360" cap="sq">
            <a:noFill/>
            <a:miter lim="800000"/>
            <a:headEnd/>
            <a:tailEnd/>
          </a:ln>
          <a:effectLst/>
        </p:spPr>
        <p:txBody>
          <a:bodyPr wrap="none" anchor="ctr"/>
          <a:lstStyle/>
          <a:p>
            <a:pPr>
              <a:defRPr/>
            </a:pPr>
            <a:endParaRPr lang="pl-PL"/>
          </a:p>
        </p:txBody>
      </p:sp>
      <p:sp>
        <p:nvSpPr>
          <p:cNvPr id="3074" name="AutoShape 2"/>
          <p:cNvSpPr>
            <a:spLocks noChangeArrowheads="1"/>
          </p:cNvSpPr>
          <p:nvPr/>
        </p:nvSpPr>
        <p:spPr bwMode="auto">
          <a:xfrm>
            <a:off x="0" y="0"/>
            <a:ext cx="7559675" cy="10691813"/>
          </a:xfrm>
          <a:prstGeom prst="roundRect">
            <a:avLst>
              <a:gd name="adj" fmla="val 19"/>
            </a:avLst>
          </a:prstGeom>
          <a:solidFill>
            <a:srgbClr val="FFFFFF"/>
          </a:solidFill>
          <a:ln w="9525" cap="flat">
            <a:noFill/>
            <a:round/>
            <a:headEnd/>
            <a:tailEnd/>
          </a:ln>
          <a:effectLst/>
        </p:spPr>
        <p:txBody>
          <a:bodyPr wrap="none" anchor="ctr"/>
          <a:lstStyle/>
          <a:p>
            <a:pPr>
              <a:defRPr/>
            </a:pPr>
            <a:endParaRPr lang="pl-PL"/>
          </a:p>
        </p:txBody>
      </p:sp>
      <p:sp>
        <p:nvSpPr>
          <p:cNvPr id="3075" name="AutoShape 3"/>
          <p:cNvSpPr>
            <a:spLocks noChangeArrowheads="1"/>
          </p:cNvSpPr>
          <p:nvPr/>
        </p:nvSpPr>
        <p:spPr bwMode="auto">
          <a:xfrm>
            <a:off x="0" y="0"/>
            <a:ext cx="7559675" cy="10691813"/>
          </a:xfrm>
          <a:prstGeom prst="roundRect">
            <a:avLst>
              <a:gd name="adj" fmla="val 19"/>
            </a:avLst>
          </a:prstGeom>
          <a:solidFill>
            <a:srgbClr val="FFFFFF"/>
          </a:solidFill>
          <a:ln w="9525" cap="flat">
            <a:noFill/>
            <a:round/>
            <a:headEnd/>
            <a:tailEnd/>
          </a:ln>
          <a:effectLst/>
        </p:spPr>
        <p:txBody>
          <a:bodyPr wrap="none" anchor="ctr"/>
          <a:lstStyle/>
          <a:p>
            <a:pPr>
              <a:defRPr/>
            </a:pPr>
            <a:endParaRPr lang="pl-PL"/>
          </a:p>
        </p:txBody>
      </p:sp>
      <p:sp>
        <p:nvSpPr>
          <p:cNvPr id="3076" name="AutoShape 4"/>
          <p:cNvSpPr>
            <a:spLocks noChangeArrowheads="1"/>
          </p:cNvSpPr>
          <p:nvPr/>
        </p:nvSpPr>
        <p:spPr bwMode="auto">
          <a:xfrm>
            <a:off x="0" y="0"/>
            <a:ext cx="7559675" cy="10691813"/>
          </a:xfrm>
          <a:prstGeom prst="roundRect">
            <a:avLst>
              <a:gd name="adj" fmla="val 19"/>
            </a:avLst>
          </a:prstGeom>
          <a:solidFill>
            <a:srgbClr val="FFFFFF"/>
          </a:solidFill>
          <a:ln w="9525" cap="flat">
            <a:noFill/>
            <a:round/>
            <a:headEnd/>
            <a:tailEnd/>
          </a:ln>
          <a:effectLst/>
        </p:spPr>
        <p:txBody>
          <a:bodyPr wrap="none" anchor="ctr"/>
          <a:lstStyle/>
          <a:p>
            <a:pPr>
              <a:defRPr/>
            </a:pPr>
            <a:endParaRPr lang="pl-PL"/>
          </a:p>
        </p:txBody>
      </p:sp>
      <p:sp>
        <p:nvSpPr>
          <p:cNvPr id="54278" name="Rectangle 5"/>
          <p:cNvSpPr>
            <a:spLocks noGrp="1" noChangeArrowheads="1"/>
          </p:cNvSpPr>
          <p:nvPr>
            <p:ph type="sldImg"/>
          </p:nvPr>
        </p:nvSpPr>
        <p:spPr bwMode="auto">
          <a:xfrm>
            <a:off x="1106488" y="812800"/>
            <a:ext cx="5337175" cy="4000500"/>
          </a:xfrm>
          <a:prstGeom prst="rect">
            <a:avLst/>
          </a:prstGeom>
          <a:noFill/>
          <a:ln w="9525">
            <a:noFill/>
            <a:round/>
            <a:headEnd/>
            <a:tailEnd/>
          </a:ln>
        </p:spPr>
      </p:sp>
      <p:sp>
        <p:nvSpPr>
          <p:cNvPr id="3078" name="Rectangle 6"/>
          <p:cNvSpPr>
            <a:spLocks noGrp="1" noChangeArrowheads="1"/>
          </p:cNvSpPr>
          <p:nvPr>
            <p:ph type="body"/>
          </p:nvPr>
        </p:nvSpPr>
        <p:spPr bwMode="auto">
          <a:xfrm>
            <a:off x="755650" y="5078413"/>
            <a:ext cx="6040438" cy="4803775"/>
          </a:xfrm>
          <a:prstGeom prst="rect">
            <a:avLst/>
          </a:prstGeom>
          <a:noFill/>
          <a:ln w="9525" cap="flat">
            <a:noFill/>
            <a:round/>
            <a:headEnd/>
            <a:tailEnd/>
          </a:ln>
          <a:effectLst/>
        </p:spPr>
        <p:txBody>
          <a:bodyPr vert="horz" wrap="square" lIns="0" tIns="0" rIns="0" bIns="0" numCol="1" anchor="t" anchorCtr="0" compatLnSpc="1">
            <a:prstTxWarp prst="textNoShape">
              <a:avLst/>
            </a:prstTxWarp>
          </a:bodyPr>
          <a:lstStyle/>
          <a:p>
            <a:pPr lvl="0"/>
            <a:endParaRPr lang="pl-PL" noProof="0" smtClean="0"/>
          </a:p>
        </p:txBody>
      </p:sp>
      <p:sp>
        <p:nvSpPr>
          <p:cNvPr id="3079" name="Text Box 7"/>
          <p:cNvSpPr txBox="1">
            <a:spLocks noChangeArrowheads="1"/>
          </p:cNvSpPr>
          <p:nvPr/>
        </p:nvSpPr>
        <p:spPr bwMode="auto">
          <a:xfrm>
            <a:off x="0" y="0"/>
            <a:ext cx="3279775" cy="533400"/>
          </a:xfrm>
          <a:prstGeom prst="rect">
            <a:avLst/>
          </a:prstGeom>
          <a:noFill/>
          <a:ln w="9525" cap="flat">
            <a:noFill/>
            <a:round/>
            <a:headEnd/>
            <a:tailEnd/>
          </a:ln>
          <a:effectLst/>
        </p:spPr>
        <p:txBody>
          <a:bodyPr wrap="none" anchor="ctr"/>
          <a:lstStyle/>
          <a:p>
            <a:pPr>
              <a:defRPr/>
            </a:pPr>
            <a:endParaRPr lang="pl-PL"/>
          </a:p>
        </p:txBody>
      </p:sp>
      <p:sp>
        <p:nvSpPr>
          <p:cNvPr id="3080" name="Text Box 8"/>
          <p:cNvSpPr txBox="1">
            <a:spLocks noChangeArrowheads="1"/>
          </p:cNvSpPr>
          <p:nvPr/>
        </p:nvSpPr>
        <p:spPr bwMode="auto">
          <a:xfrm>
            <a:off x="4278313" y="0"/>
            <a:ext cx="3279775" cy="533400"/>
          </a:xfrm>
          <a:prstGeom prst="rect">
            <a:avLst/>
          </a:prstGeom>
          <a:noFill/>
          <a:ln w="9525" cap="flat">
            <a:noFill/>
            <a:round/>
            <a:headEnd/>
            <a:tailEnd/>
          </a:ln>
          <a:effectLst/>
        </p:spPr>
        <p:txBody>
          <a:bodyPr wrap="none" anchor="ctr"/>
          <a:lstStyle/>
          <a:p>
            <a:pPr>
              <a:defRPr/>
            </a:pPr>
            <a:endParaRPr lang="pl-PL"/>
          </a:p>
        </p:txBody>
      </p:sp>
      <p:sp>
        <p:nvSpPr>
          <p:cNvPr id="3081" name="Text Box 9"/>
          <p:cNvSpPr txBox="1">
            <a:spLocks noChangeArrowheads="1"/>
          </p:cNvSpPr>
          <p:nvPr/>
        </p:nvSpPr>
        <p:spPr bwMode="auto">
          <a:xfrm>
            <a:off x="0" y="10156825"/>
            <a:ext cx="3279775" cy="533400"/>
          </a:xfrm>
          <a:prstGeom prst="rect">
            <a:avLst/>
          </a:prstGeom>
          <a:noFill/>
          <a:ln w="9525" cap="flat">
            <a:noFill/>
            <a:round/>
            <a:headEnd/>
            <a:tailEnd/>
          </a:ln>
          <a:effectLst/>
        </p:spPr>
        <p:txBody>
          <a:bodyPr wrap="none" anchor="ctr"/>
          <a:lstStyle/>
          <a:p>
            <a:pPr>
              <a:defRPr/>
            </a:pPr>
            <a:endParaRPr lang="pl-PL"/>
          </a:p>
        </p:txBody>
      </p:sp>
      <p:sp>
        <p:nvSpPr>
          <p:cNvPr id="3082" name="Rectangle 10"/>
          <p:cNvSpPr>
            <a:spLocks noGrp="1" noChangeArrowheads="1"/>
          </p:cNvSpPr>
          <p:nvPr>
            <p:ph type="sldNum"/>
          </p:nvPr>
        </p:nvSpPr>
        <p:spPr bwMode="auto">
          <a:xfrm>
            <a:off x="4278313" y="10156825"/>
            <a:ext cx="3273425" cy="527050"/>
          </a:xfrm>
          <a:prstGeom prst="rect">
            <a:avLst/>
          </a:prstGeom>
          <a:noFill/>
          <a:ln w="9525" cap="flat">
            <a:noFill/>
            <a:round/>
            <a:headEnd/>
            <a:tailEnd/>
          </a:ln>
          <a:effectLst/>
        </p:spPr>
        <p:txBody>
          <a:bodyPr vert="horz" wrap="square" lIns="0" tIns="0" rIns="0" bIns="0" numCol="1" anchor="b" anchorCtr="0" compatLnSpc="1">
            <a:prstTxWarp prst="textNoShape">
              <a:avLst/>
            </a:prstTxWarp>
          </a:bodyPr>
          <a:lstStyle>
            <a:lvl1pPr algn="r" eaLnBrk="1">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smtClean="0">
                <a:solidFill>
                  <a:srgbClr val="000000"/>
                </a:solidFill>
                <a:latin typeface="Times New Roman" pitchFamily="16" charset="0"/>
                <a:cs typeface="Arial Unicode MS" charset="0"/>
              </a:defRPr>
            </a:lvl1pPr>
          </a:lstStyle>
          <a:p>
            <a:pPr>
              <a:defRPr/>
            </a:pPr>
            <a:fld id="{62AA2AF0-47FF-46D8-961A-38E84450ED19}" type="slidenum">
              <a:rPr lang="pl-PL"/>
              <a:pPr>
                <a:defRPr/>
              </a:pPr>
              <a:t>‹#›</a:t>
            </a:fld>
            <a:endParaRPr lang="pl-PL"/>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0"/>
          <p:cNvSpPr>
            <a:spLocks noGrp="1" noChangeArrowheads="1"/>
          </p:cNvSpPr>
          <p:nvPr>
            <p:ph type="sldNum" sz="quarter"/>
          </p:nvPr>
        </p:nvSpPr>
        <p:spPr>
          <a:noFill/>
          <a:ln/>
        </p:spPr>
        <p:txBody>
          <a:bodyPr/>
          <a:lstStyle/>
          <a:p>
            <a:fld id="{86923A79-14A5-4957-A75F-8AF42B4C0B55}" type="slidenum">
              <a:rPr lang="pl-PL"/>
              <a:pPr/>
              <a:t>1</a:t>
            </a:fld>
            <a:endParaRPr lang="pl-PL"/>
          </a:p>
        </p:txBody>
      </p:sp>
      <p:sp>
        <p:nvSpPr>
          <p:cNvPr id="55299" name="Text Box 1"/>
          <p:cNvSpPr txBox="1">
            <a:spLocks noChangeArrowheads="1"/>
          </p:cNvSpPr>
          <p:nvPr/>
        </p:nvSpPr>
        <p:spPr bwMode="auto">
          <a:xfrm>
            <a:off x="4278313" y="10156825"/>
            <a:ext cx="3276600" cy="530225"/>
          </a:xfrm>
          <a:prstGeom prst="rect">
            <a:avLst/>
          </a:prstGeom>
          <a:noFill/>
          <a:ln w="9525">
            <a:noFill/>
            <a:round/>
            <a:headEnd/>
            <a:tailEnd/>
          </a:ln>
        </p:spPr>
        <p:txBody>
          <a:bodyPr lIns="0" tIns="0" rIns="0" bIns="0" anchor="b"/>
          <a:lstStyle/>
          <a:p>
            <a:pPr algn="r" eaLnBrk="1">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E9B4D66-D121-42F7-BE5D-9344FF89EB19}" type="slidenum">
              <a:rPr lang="pl-PL" sz="1400">
                <a:solidFill>
                  <a:srgbClr val="000000"/>
                </a:solidFill>
                <a:latin typeface="Times New Roman" pitchFamily="16" charset="0"/>
                <a:cs typeface="Arial Unicode MS" charset="0"/>
              </a:rPr>
              <a:pPr algn="r" eaLnBrk="1">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a:t>
            </a:fld>
            <a:endParaRPr lang="pl-PL" sz="1400">
              <a:solidFill>
                <a:srgbClr val="000000"/>
              </a:solidFill>
              <a:latin typeface="Times New Roman" pitchFamily="16" charset="0"/>
              <a:cs typeface="Arial Unicode MS" charset="0"/>
            </a:endParaRPr>
          </a:p>
        </p:txBody>
      </p:sp>
      <p:sp>
        <p:nvSpPr>
          <p:cNvPr id="55300" name="Text Box 2"/>
          <p:cNvSpPr txBox="1">
            <a:spLocks noChangeArrowheads="1"/>
          </p:cNvSpPr>
          <p:nvPr/>
        </p:nvSpPr>
        <p:spPr bwMode="auto">
          <a:xfrm>
            <a:off x="4278313" y="10156825"/>
            <a:ext cx="3278187" cy="531813"/>
          </a:xfrm>
          <a:prstGeom prst="rect">
            <a:avLst/>
          </a:prstGeom>
          <a:noFill/>
          <a:ln w="9525">
            <a:noFill/>
            <a:round/>
            <a:headEnd/>
            <a:tailEnd/>
          </a:ln>
        </p:spPr>
        <p:txBody>
          <a:bodyPr lIns="0" tIns="0" rIns="0" bIns="0" anchor="b"/>
          <a:lstStyle/>
          <a:p>
            <a:pPr algn="r" eaLnBrk="1">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DC4A56FB-FF32-4CF4-A80C-C2AD8409959C}" type="slidenum">
              <a:rPr lang="pl-PL" sz="1400">
                <a:solidFill>
                  <a:srgbClr val="000000"/>
                </a:solidFill>
                <a:latin typeface="Times New Roman" pitchFamily="16" charset="0"/>
              </a:rPr>
              <a:pPr algn="r" eaLnBrk="1">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a:t>
            </a:fld>
            <a:endParaRPr lang="pl-PL" sz="1400">
              <a:solidFill>
                <a:srgbClr val="000000"/>
              </a:solidFill>
              <a:latin typeface="Times New Roman" pitchFamily="16" charset="0"/>
            </a:endParaRPr>
          </a:p>
        </p:txBody>
      </p:sp>
      <p:sp>
        <p:nvSpPr>
          <p:cNvPr id="55301" name="Text Box 3"/>
          <p:cNvSpPr txBox="1">
            <a:spLocks noChangeArrowheads="1"/>
          </p:cNvSpPr>
          <p:nvPr/>
        </p:nvSpPr>
        <p:spPr bwMode="auto">
          <a:xfrm>
            <a:off x="4278313" y="10156825"/>
            <a:ext cx="3279775" cy="533400"/>
          </a:xfrm>
          <a:prstGeom prst="rect">
            <a:avLst/>
          </a:prstGeom>
          <a:noFill/>
          <a:ln w="9525">
            <a:noFill/>
            <a:round/>
            <a:headEnd/>
            <a:tailEnd/>
          </a:ln>
        </p:spPr>
        <p:txBody>
          <a:bodyPr lIns="0" tIns="0" rIns="0" bIns="0" anchor="b"/>
          <a:lstStyle/>
          <a:p>
            <a:pPr algn="r" eaLnBrk="1">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62300D6A-9B40-4B65-88D1-722879937AB0}" type="slidenum">
              <a:rPr lang="pl-PL" sz="1400">
                <a:solidFill>
                  <a:srgbClr val="000000"/>
                </a:solidFill>
                <a:latin typeface="Times New Roman" pitchFamily="16" charset="0"/>
              </a:rPr>
              <a:pPr algn="r" eaLnBrk="1">
                <a:lnSpc>
                  <a:spcPct val="95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a:t>
            </a:fld>
            <a:endParaRPr lang="pl-PL" sz="1400">
              <a:solidFill>
                <a:srgbClr val="000000"/>
              </a:solidFill>
              <a:latin typeface="Times New Roman" pitchFamily="16" charset="0"/>
            </a:endParaRPr>
          </a:p>
        </p:txBody>
      </p:sp>
      <p:sp>
        <p:nvSpPr>
          <p:cNvPr id="55302" name="Rectangle 4"/>
          <p:cNvSpPr txBox="1">
            <a:spLocks noChangeArrowheads="1" noTextEdit="1"/>
          </p:cNvSpPr>
          <p:nvPr>
            <p:ph type="sldImg"/>
          </p:nvPr>
        </p:nvSpPr>
        <p:spPr>
          <a:xfrm>
            <a:off x="1106488" y="812800"/>
            <a:ext cx="5345112" cy="4008438"/>
          </a:xfrm>
          <a:solidFill>
            <a:srgbClr val="FFFFFF"/>
          </a:solidFill>
          <a:ln>
            <a:solidFill>
              <a:srgbClr val="000000"/>
            </a:solidFill>
            <a:miter lim="800000"/>
          </a:ln>
        </p:spPr>
      </p:sp>
      <p:sp>
        <p:nvSpPr>
          <p:cNvPr id="55303" name="Rectangle 5"/>
          <p:cNvSpPr txBox="1">
            <a:spLocks noChangeArrowheads="1"/>
          </p:cNvSpPr>
          <p:nvPr>
            <p:ph type="body" idx="1"/>
          </p:nvPr>
        </p:nvSpPr>
        <p:spPr>
          <a:xfrm>
            <a:off x="755650" y="5078413"/>
            <a:ext cx="6046788" cy="4810125"/>
          </a:xfrm>
          <a:noFill/>
          <a:ln/>
        </p:spPr>
        <p:txBody>
          <a:bodyPr wrap="none" anchor="ctr"/>
          <a:lstStyle/>
          <a:p>
            <a:endParaRPr lang="pl-PL"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ymbol zastępczy obrazu slajdu 1"/>
          <p:cNvSpPr>
            <a:spLocks noGrp="1" noRot="1" noChangeAspect="1" noTextEdit="1"/>
          </p:cNvSpPr>
          <p:nvPr>
            <p:ph type="sldImg"/>
          </p:nvPr>
        </p:nvSpPr>
        <p:spPr>
          <a:xfrm>
            <a:off x="1108075" y="812800"/>
            <a:ext cx="5334000" cy="4000500"/>
          </a:xfrm>
        </p:spPr>
      </p:sp>
      <p:sp>
        <p:nvSpPr>
          <p:cNvPr id="83971" name="Symbol zastępczy notatek 2"/>
          <p:cNvSpPr>
            <a:spLocks noGrp="1"/>
          </p:cNvSpPr>
          <p:nvPr>
            <p:ph type="body" idx="1"/>
          </p:nvPr>
        </p:nvSpPr>
        <p:spPr>
          <a:noFill/>
          <a:ln/>
        </p:spPr>
        <p:txBody>
          <a:bodyPr/>
          <a:lstStyle/>
          <a:p>
            <a:endParaRPr lang="pl-PL" smtClean="0"/>
          </a:p>
        </p:txBody>
      </p:sp>
      <p:sp>
        <p:nvSpPr>
          <p:cNvPr id="83972" name="Symbol zastępczy numeru slajdu 3"/>
          <p:cNvSpPr>
            <a:spLocks noGrp="1"/>
          </p:cNvSpPr>
          <p:nvPr>
            <p:ph type="sldNum" sz="quarter"/>
          </p:nvPr>
        </p:nvSpPr>
        <p:spPr>
          <a:noFill/>
          <a:ln/>
        </p:spPr>
        <p:txBody>
          <a:bodyPr/>
          <a:lstStyle/>
          <a:p>
            <a:fld id="{E714B1C8-8DC8-4398-9EC0-2C2D7E7B43CF}" type="slidenum">
              <a:rPr lang="pl-PL"/>
              <a:pPr/>
              <a:t>2</a:t>
            </a:fld>
            <a:endParaRPr lang="pl-P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ymbol zastępczy obrazu slajdu 1"/>
          <p:cNvSpPr>
            <a:spLocks noGrp="1" noRot="1" noChangeAspect="1" noTextEdit="1"/>
          </p:cNvSpPr>
          <p:nvPr>
            <p:ph type="sldImg"/>
          </p:nvPr>
        </p:nvSpPr>
        <p:spPr>
          <a:xfrm>
            <a:off x="1108075" y="812800"/>
            <a:ext cx="5334000" cy="4000500"/>
          </a:xfrm>
        </p:spPr>
      </p:sp>
      <p:sp>
        <p:nvSpPr>
          <p:cNvPr id="84995" name="Symbol zastępczy notatek 2"/>
          <p:cNvSpPr>
            <a:spLocks noGrp="1"/>
          </p:cNvSpPr>
          <p:nvPr>
            <p:ph type="body" idx="1"/>
          </p:nvPr>
        </p:nvSpPr>
        <p:spPr>
          <a:noFill/>
          <a:ln/>
        </p:spPr>
        <p:txBody>
          <a:bodyPr/>
          <a:lstStyle/>
          <a:p>
            <a:endParaRPr lang="pl-PL" smtClean="0"/>
          </a:p>
        </p:txBody>
      </p:sp>
      <p:sp>
        <p:nvSpPr>
          <p:cNvPr id="84996" name="Symbol zastępczy numeru slajdu 3"/>
          <p:cNvSpPr>
            <a:spLocks noGrp="1"/>
          </p:cNvSpPr>
          <p:nvPr>
            <p:ph type="sldNum" sz="quarter"/>
          </p:nvPr>
        </p:nvSpPr>
        <p:spPr>
          <a:noFill/>
          <a:ln/>
        </p:spPr>
        <p:txBody>
          <a:bodyPr/>
          <a:lstStyle/>
          <a:p>
            <a:fld id="{FA236587-54E1-4885-AB2F-5AAF350506AD}" type="slidenum">
              <a:rPr lang="pl-PL"/>
              <a:pPr/>
              <a:t>6</a:t>
            </a:fld>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ymbol zastępczy obrazu slajdu 1"/>
          <p:cNvSpPr>
            <a:spLocks noGrp="1" noRot="1" noChangeAspect="1" noTextEdit="1"/>
          </p:cNvSpPr>
          <p:nvPr>
            <p:ph type="sldImg"/>
          </p:nvPr>
        </p:nvSpPr>
        <p:spPr>
          <a:xfrm>
            <a:off x="1108075" y="812800"/>
            <a:ext cx="5334000" cy="4000500"/>
          </a:xfrm>
        </p:spPr>
      </p:sp>
      <p:sp>
        <p:nvSpPr>
          <p:cNvPr id="86019" name="Symbol zastępczy notatek 2"/>
          <p:cNvSpPr>
            <a:spLocks noGrp="1"/>
          </p:cNvSpPr>
          <p:nvPr>
            <p:ph type="body" idx="1"/>
          </p:nvPr>
        </p:nvSpPr>
        <p:spPr>
          <a:noFill/>
          <a:ln/>
        </p:spPr>
        <p:txBody>
          <a:bodyPr/>
          <a:lstStyle/>
          <a:p>
            <a:endParaRPr lang="pl-PL" smtClean="0"/>
          </a:p>
        </p:txBody>
      </p:sp>
      <p:sp>
        <p:nvSpPr>
          <p:cNvPr id="86020" name="Symbol zastępczy numeru slajdu 3"/>
          <p:cNvSpPr>
            <a:spLocks noGrp="1"/>
          </p:cNvSpPr>
          <p:nvPr>
            <p:ph type="sldNum" sz="quarter"/>
          </p:nvPr>
        </p:nvSpPr>
        <p:spPr>
          <a:noFill/>
          <a:ln/>
        </p:spPr>
        <p:txBody>
          <a:bodyPr/>
          <a:lstStyle/>
          <a:p>
            <a:fld id="{28BBDBD9-875C-4BA8-9B28-942AFF381BDE}" type="slidenum">
              <a:rPr lang="pl-PL"/>
              <a:pPr/>
              <a:t>9</a:t>
            </a:fld>
            <a:endParaRPr 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ymbol zastępczy obrazu slajdu 1"/>
          <p:cNvSpPr>
            <a:spLocks noGrp="1" noRot="1" noChangeAspect="1" noTextEdit="1"/>
          </p:cNvSpPr>
          <p:nvPr>
            <p:ph type="sldImg"/>
          </p:nvPr>
        </p:nvSpPr>
        <p:spPr>
          <a:xfrm>
            <a:off x="1108075" y="812800"/>
            <a:ext cx="5334000" cy="4000500"/>
          </a:xfrm>
        </p:spPr>
      </p:sp>
      <p:sp>
        <p:nvSpPr>
          <p:cNvPr id="87043" name="Symbol zastępczy notatek 2"/>
          <p:cNvSpPr>
            <a:spLocks noGrp="1"/>
          </p:cNvSpPr>
          <p:nvPr>
            <p:ph type="body" idx="1"/>
          </p:nvPr>
        </p:nvSpPr>
        <p:spPr>
          <a:noFill/>
          <a:ln/>
        </p:spPr>
        <p:txBody>
          <a:bodyPr/>
          <a:lstStyle/>
          <a:p>
            <a:endParaRPr lang="pl-PL" smtClean="0"/>
          </a:p>
        </p:txBody>
      </p:sp>
      <p:sp>
        <p:nvSpPr>
          <p:cNvPr id="87044" name="Symbol zastępczy numeru slajdu 3"/>
          <p:cNvSpPr>
            <a:spLocks noGrp="1"/>
          </p:cNvSpPr>
          <p:nvPr>
            <p:ph type="sldNum" sz="quarter"/>
          </p:nvPr>
        </p:nvSpPr>
        <p:spPr>
          <a:noFill/>
          <a:ln/>
        </p:spPr>
        <p:txBody>
          <a:bodyPr/>
          <a:lstStyle/>
          <a:p>
            <a:fld id="{697036EC-8243-44B4-8354-171FC76EEBFD}" type="slidenum">
              <a:rPr lang="pl-PL"/>
              <a:pPr/>
              <a:t>10</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Rectangle 3"/>
          <p:cNvSpPr>
            <a:spLocks noGrp="1" noChangeArrowheads="1"/>
          </p:cNvSpPr>
          <p:nvPr>
            <p:ph type="dt" idx="10"/>
          </p:nvPr>
        </p:nvSpPr>
        <p:spPr>
          <a:ln/>
        </p:spPr>
        <p:txBody>
          <a:bodyPr/>
          <a:lstStyle>
            <a:lvl1pPr>
              <a:defRPr/>
            </a:lvl1pPr>
          </a:lstStyle>
          <a:p>
            <a:pPr>
              <a:defRPr/>
            </a:pPr>
            <a:r>
              <a:rPr lang="pl-PL"/>
              <a:t>14-10-2</a:t>
            </a:r>
          </a:p>
        </p:txBody>
      </p:sp>
      <p:sp>
        <p:nvSpPr>
          <p:cNvPr id="5" name="Rectangle 5"/>
          <p:cNvSpPr>
            <a:spLocks noGrp="1" noChangeArrowheads="1"/>
          </p:cNvSpPr>
          <p:nvPr>
            <p:ph type="sldNum" idx="11"/>
          </p:nvPr>
        </p:nvSpPr>
        <p:spPr>
          <a:ln/>
        </p:spPr>
        <p:txBody>
          <a:bodyPr/>
          <a:lstStyle>
            <a:lvl1pPr>
              <a:defRPr/>
            </a:lvl1pPr>
          </a:lstStyle>
          <a:p>
            <a:pPr>
              <a:defRPr/>
            </a:pPr>
            <a:fld id="{1AD5604B-AC18-4199-8140-EB15B34B5505}" type="slidenum">
              <a:rPr lang="pl-PL"/>
              <a:pPr>
                <a:defRPr/>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3"/>
          <p:cNvSpPr>
            <a:spLocks noGrp="1" noChangeArrowheads="1"/>
          </p:cNvSpPr>
          <p:nvPr>
            <p:ph type="dt" idx="10"/>
          </p:nvPr>
        </p:nvSpPr>
        <p:spPr>
          <a:ln/>
        </p:spPr>
        <p:txBody>
          <a:bodyPr/>
          <a:lstStyle>
            <a:lvl1pPr>
              <a:defRPr/>
            </a:lvl1pPr>
          </a:lstStyle>
          <a:p>
            <a:pPr>
              <a:defRPr/>
            </a:pPr>
            <a:r>
              <a:rPr lang="pl-PL"/>
              <a:t>14-10-2</a:t>
            </a:r>
          </a:p>
        </p:txBody>
      </p:sp>
      <p:sp>
        <p:nvSpPr>
          <p:cNvPr id="5" name="Rectangle 5"/>
          <p:cNvSpPr>
            <a:spLocks noGrp="1" noChangeArrowheads="1"/>
          </p:cNvSpPr>
          <p:nvPr>
            <p:ph type="sldNum" idx="11"/>
          </p:nvPr>
        </p:nvSpPr>
        <p:spPr>
          <a:ln/>
        </p:spPr>
        <p:txBody>
          <a:bodyPr/>
          <a:lstStyle>
            <a:lvl1pPr>
              <a:defRPr/>
            </a:lvl1pPr>
          </a:lstStyle>
          <a:p>
            <a:pPr>
              <a:defRPr/>
            </a:pPr>
            <a:fld id="{68399DC8-BC22-46A3-BF3A-C92BA7802182}" type="slidenum">
              <a:rPr lang="pl-PL"/>
              <a:pPr>
                <a:defRPr/>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4638" y="1604963"/>
            <a:ext cx="2054225" cy="45180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1604963"/>
            <a:ext cx="6015038" cy="45180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3"/>
          <p:cNvSpPr>
            <a:spLocks noGrp="1" noChangeArrowheads="1"/>
          </p:cNvSpPr>
          <p:nvPr>
            <p:ph type="dt" idx="10"/>
          </p:nvPr>
        </p:nvSpPr>
        <p:spPr>
          <a:ln/>
        </p:spPr>
        <p:txBody>
          <a:bodyPr/>
          <a:lstStyle>
            <a:lvl1pPr>
              <a:defRPr/>
            </a:lvl1pPr>
          </a:lstStyle>
          <a:p>
            <a:pPr>
              <a:defRPr/>
            </a:pPr>
            <a:r>
              <a:rPr lang="pl-PL"/>
              <a:t>14-10-2</a:t>
            </a:r>
          </a:p>
        </p:txBody>
      </p:sp>
      <p:sp>
        <p:nvSpPr>
          <p:cNvPr id="5" name="Rectangle 5"/>
          <p:cNvSpPr>
            <a:spLocks noGrp="1" noChangeArrowheads="1"/>
          </p:cNvSpPr>
          <p:nvPr>
            <p:ph type="sldNum" idx="11"/>
          </p:nvPr>
        </p:nvSpPr>
        <p:spPr>
          <a:ln/>
        </p:spPr>
        <p:txBody>
          <a:bodyPr/>
          <a:lstStyle>
            <a:lvl1pPr>
              <a:defRPr/>
            </a:lvl1pPr>
          </a:lstStyle>
          <a:p>
            <a:pPr>
              <a:defRPr/>
            </a:pPr>
            <a:fld id="{846C5E22-FC81-4B80-8245-00EAD16A9647}" type="slidenum">
              <a:rPr lang="pl-PL"/>
              <a:pPr>
                <a:defRPr/>
              </a:pPr>
              <a:t>‹#›</a:t>
            </a:fld>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Rectangle 4"/>
          <p:cNvSpPr>
            <a:spLocks noGrp="1" noChangeArrowheads="1"/>
          </p:cNvSpPr>
          <p:nvPr>
            <p:ph type="dt" idx="10"/>
          </p:nvPr>
        </p:nvSpPr>
        <p:spPr>
          <a:ln/>
        </p:spPr>
        <p:txBody>
          <a:bodyPr/>
          <a:lstStyle>
            <a:lvl1pPr>
              <a:defRPr/>
            </a:lvl1pPr>
          </a:lstStyle>
          <a:p>
            <a:pPr>
              <a:defRPr/>
            </a:pPr>
            <a:r>
              <a:rPr lang="pl-PL"/>
              <a:t>14-10-2</a:t>
            </a:r>
          </a:p>
        </p:txBody>
      </p:sp>
      <p:sp>
        <p:nvSpPr>
          <p:cNvPr id="5" name="Rectangle 6"/>
          <p:cNvSpPr>
            <a:spLocks noGrp="1" noChangeArrowheads="1"/>
          </p:cNvSpPr>
          <p:nvPr>
            <p:ph type="sldNum" idx="11"/>
          </p:nvPr>
        </p:nvSpPr>
        <p:spPr>
          <a:ln/>
        </p:spPr>
        <p:txBody>
          <a:bodyPr/>
          <a:lstStyle>
            <a:lvl1pPr>
              <a:defRPr/>
            </a:lvl1pPr>
          </a:lstStyle>
          <a:p>
            <a:pPr>
              <a:defRPr/>
            </a:pPr>
            <a:fld id="{B1C513D0-F638-48E1-8977-DBB015E3F7A8}" type="slidenum">
              <a:rPr lang="pl-PL"/>
              <a:pPr>
                <a:defRPr/>
              </a:pPr>
              <a:t>‹#›</a:t>
            </a:fld>
            <a:endParaRPr lang="pl-P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idx="10"/>
          </p:nvPr>
        </p:nvSpPr>
        <p:spPr>
          <a:ln/>
        </p:spPr>
        <p:txBody>
          <a:bodyPr/>
          <a:lstStyle>
            <a:lvl1pPr>
              <a:defRPr/>
            </a:lvl1pPr>
          </a:lstStyle>
          <a:p>
            <a:pPr>
              <a:defRPr/>
            </a:pPr>
            <a:r>
              <a:rPr lang="pl-PL"/>
              <a:t>14-10-2</a:t>
            </a:r>
          </a:p>
        </p:txBody>
      </p:sp>
      <p:sp>
        <p:nvSpPr>
          <p:cNvPr id="5" name="Rectangle 6"/>
          <p:cNvSpPr>
            <a:spLocks noGrp="1" noChangeArrowheads="1"/>
          </p:cNvSpPr>
          <p:nvPr>
            <p:ph type="sldNum" idx="11"/>
          </p:nvPr>
        </p:nvSpPr>
        <p:spPr>
          <a:ln/>
        </p:spPr>
        <p:txBody>
          <a:bodyPr/>
          <a:lstStyle>
            <a:lvl1pPr>
              <a:defRPr/>
            </a:lvl1pPr>
          </a:lstStyle>
          <a:p>
            <a:pPr>
              <a:defRPr/>
            </a:pPr>
            <a:fld id="{FB514AF9-273E-47AF-93CB-89FD94A62E0D}" type="slidenum">
              <a:rPr lang="pl-PL"/>
              <a:pPr>
                <a:defRPr/>
              </a:pPr>
              <a:t>‹#›</a:t>
            </a:fld>
            <a:endParaRPr lang="pl-P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4"/>
          <p:cNvSpPr>
            <a:spLocks noGrp="1" noChangeArrowheads="1"/>
          </p:cNvSpPr>
          <p:nvPr>
            <p:ph type="dt" idx="10"/>
          </p:nvPr>
        </p:nvSpPr>
        <p:spPr>
          <a:ln/>
        </p:spPr>
        <p:txBody>
          <a:bodyPr/>
          <a:lstStyle>
            <a:lvl1pPr>
              <a:defRPr/>
            </a:lvl1pPr>
          </a:lstStyle>
          <a:p>
            <a:pPr>
              <a:defRPr/>
            </a:pPr>
            <a:r>
              <a:rPr lang="pl-PL"/>
              <a:t>14-10-2</a:t>
            </a:r>
          </a:p>
        </p:txBody>
      </p:sp>
      <p:sp>
        <p:nvSpPr>
          <p:cNvPr id="5" name="Rectangle 6"/>
          <p:cNvSpPr>
            <a:spLocks noGrp="1" noChangeArrowheads="1"/>
          </p:cNvSpPr>
          <p:nvPr>
            <p:ph type="sldNum" idx="11"/>
          </p:nvPr>
        </p:nvSpPr>
        <p:spPr>
          <a:ln/>
        </p:spPr>
        <p:txBody>
          <a:bodyPr/>
          <a:lstStyle>
            <a:lvl1pPr>
              <a:defRPr/>
            </a:lvl1pPr>
          </a:lstStyle>
          <a:p>
            <a:pPr>
              <a:defRPr/>
            </a:pPr>
            <a:fld id="{D9890509-C0B4-481B-AFB6-94E81A848B87}" type="slidenum">
              <a:rPr lang="pl-PL"/>
              <a:pPr>
                <a:defRPr/>
              </a:pPr>
              <a:t>‹#›</a:t>
            </a:fld>
            <a:endParaRPr lang="pl-PL"/>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3838" cy="4518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3438" y="1600200"/>
            <a:ext cx="4035425" cy="4518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4"/>
          <p:cNvSpPr>
            <a:spLocks noGrp="1" noChangeArrowheads="1"/>
          </p:cNvSpPr>
          <p:nvPr>
            <p:ph type="dt" idx="10"/>
          </p:nvPr>
        </p:nvSpPr>
        <p:spPr>
          <a:ln/>
        </p:spPr>
        <p:txBody>
          <a:bodyPr/>
          <a:lstStyle>
            <a:lvl1pPr>
              <a:defRPr/>
            </a:lvl1pPr>
          </a:lstStyle>
          <a:p>
            <a:pPr>
              <a:defRPr/>
            </a:pPr>
            <a:r>
              <a:rPr lang="pl-PL"/>
              <a:t>14-10-2</a:t>
            </a:r>
          </a:p>
        </p:txBody>
      </p:sp>
      <p:sp>
        <p:nvSpPr>
          <p:cNvPr id="6" name="Rectangle 6"/>
          <p:cNvSpPr>
            <a:spLocks noGrp="1" noChangeArrowheads="1"/>
          </p:cNvSpPr>
          <p:nvPr>
            <p:ph type="sldNum" idx="11"/>
          </p:nvPr>
        </p:nvSpPr>
        <p:spPr>
          <a:ln/>
        </p:spPr>
        <p:txBody>
          <a:bodyPr/>
          <a:lstStyle>
            <a:lvl1pPr>
              <a:defRPr/>
            </a:lvl1pPr>
          </a:lstStyle>
          <a:p>
            <a:pPr>
              <a:defRPr/>
            </a:pPr>
            <a:fld id="{82D858E5-65D5-4A5F-BE52-4CD3CDB9083A}" type="slidenum">
              <a:rPr lang="pl-PL"/>
              <a:pPr>
                <a:defRPr/>
              </a:pPr>
              <a:t>‹#›</a:t>
            </a:fld>
            <a:endParaRPr lang="pl-PL"/>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4"/>
          <p:cNvSpPr>
            <a:spLocks noGrp="1" noChangeArrowheads="1"/>
          </p:cNvSpPr>
          <p:nvPr>
            <p:ph type="dt" idx="10"/>
          </p:nvPr>
        </p:nvSpPr>
        <p:spPr>
          <a:ln/>
        </p:spPr>
        <p:txBody>
          <a:bodyPr/>
          <a:lstStyle>
            <a:lvl1pPr>
              <a:defRPr/>
            </a:lvl1pPr>
          </a:lstStyle>
          <a:p>
            <a:pPr>
              <a:defRPr/>
            </a:pPr>
            <a:r>
              <a:rPr lang="pl-PL"/>
              <a:t>14-10-2</a:t>
            </a:r>
          </a:p>
        </p:txBody>
      </p:sp>
      <p:sp>
        <p:nvSpPr>
          <p:cNvPr id="8" name="Rectangle 6"/>
          <p:cNvSpPr>
            <a:spLocks noGrp="1" noChangeArrowheads="1"/>
          </p:cNvSpPr>
          <p:nvPr>
            <p:ph type="sldNum" idx="11"/>
          </p:nvPr>
        </p:nvSpPr>
        <p:spPr>
          <a:ln/>
        </p:spPr>
        <p:txBody>
          <a:bodyPr/>
          <a:lstStyle>
            <a:lvl1pPr>
              <a:defRPr/>
            </a:lvl1pPr>
          </a:lstStyle>
          <a:p>
            <a:pPr>
              <a:defRPr/>
            </a:pPr>
            <a:fld id="{5370B393-94D5-4D36-8948-9A2394612363}" type="slidenum">
              <a:rPr lang="pl-PL"/>
              <a:pPr>
                <a:defRPr/>
              </a:pPr>
              <a:t>‹#›</a:t>
            </a:fld>
            <a:endParaRPr lang="pl-PL"/>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4"/>
          <p:cNvSpPr>
            <a:spLocks noGrp="1" noChangeArrowheads="1"/>
          </p:cNvSpPr>
          <p:nvPr>
            <p:ph type="dt" idx="10"/>
          </p:nvPr>
        </p:nvSpPr>
        <p:spPr>
          <a:ln/>
        </p:spPr>
        <p:txBody>
          <a:bodyPr/>
          <a:lstStyle>
            <a:lvl1pPr>
              <a:defRPr/>
            </a:lvl1pPr>
          </a:lstStyle>
          <a:p>
            <a:pPr>
              <a:defRPr/>
            </a:pPr>
            <a:r>
              <a:rPr lang="pl-PL"/>
              <a:t>14-10-2</a:t>
            </a:r>
          </a:p>
        </p:txBody>
      </p:sp>
      <p:sp>
        <p:nvSpPr>
          <p:cNvPr id="4" name="Rectangle 6"/>
          <p:cNvSpPr>
            <a:spLocks noGrp="1" noChangeArrowheads="1"/>
          </p:cNvSpPr>
          <p:nvPr>
            <p:ph type="sldNum" idx="11"/>
          </p:nvPr>
        </p:nvSpPr>
        <p:spPr>
          <a:ln/>
        </p:spPr>
        <p:txBody>
          <a:bodyPr/>
          <a:lstStyle>
            <a:lvl1pPr>
              <a:defRPr/>
            </a:lvl1pPr>
          </a:lstStyle>
          <a:p>
            <a:pPr>
              <a:defRPr/>
            </a:pPr>
            <a:fld id="{EDD88689-13DB-4827-B47F-0720DF43A6CF}" type="slidenum">
              <a:rPr lang="pl-PL"/>
              <a:pPr>
                <a:defRPr/>
              </a:pPr>
              <a:t>‹#›</a:t>
            </a:fld>
            <a:endParaRPr lang="pl-PL"/>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pl-PL"/>
              <a:t>14-10-2</a:t>
            </a:r>
          </a:p>
        </p:txBody>
      </p:sp>
      <p:sp>
        <p:nvSpPr>
          <p:cNvPr id="3" name="Rectangle 6"/>
          <p:cNvSpPr>
            <a:spLocks noGrp="1" noChangeArrowheads="1"/>
          </p:cNvSpPr>
          <p:nvPr>
            <p:ph type="sldNum" idx="11"/>
          </p:nvPr>
        </p:nvSpPr>
        <p:spPr>
          <a:ln/>
        </p:spPr>
        <p:txBody>
          <a:bodyPr/>
          <a:lstStyle>
            <a:lvl1pPr>
              <a:defRPr/>
            </a:lvl1pPr>
          </a:lstStyle>
          <a:p>
            <a:pPr>
              <a:defRPr/>
            </a:pPr>
            <a:fld id="{D4F8CDDE-46F5-4DD4-BE63-D9BBA044BD5B}" type="slidenum">
              <a:rPr lang="pl-PL"/>
              <a:pPr>
                <a:defRPr/>
              </a:pPr>
              <a:t>‹#›</a:t>
            </a:fld>
            <a:endParaRPr lang="pl-PL"/>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idx="10"/>
          </p:nvPr>
        </p:nvSpPr>
        <p:spPr>
          <a:ln/>
        </p:spPr>
        <p:txBody>
          <a:bodyPr/>
          <a:lstStyle>
            <a:lvl1pPr>
              <a:defRPr/>
            </a:lvl1pPr>
          </a:lstStyle>
          <a:p>
            <a:pPr>
              <a:defRPr/>
            </a:pPr>
            <a:r>
              <a:rPr lang="pl-PL"/>
              <a:t>14-10-2</a:t>
            </a:r>
          </a:p>
        </p:txBody>
      </p:sp>
      <p:sp>
        <p:nvSpPr>
          <p:cNvPr id="6" name="Rectangle 6"/>
          <p:cNvSpPr>
            <a:spLocks noGrp="1" noChangeArrowheads="1"/>
          </p:cNvSpPr>
          <p:nvPr>
            <p:ph type="sldNum" idx="11"/>
          </p:nvPr>
        </p:nvSpPr>
        <p:spPr>
          <a:ln/>
        </p:spPr>
        <p:txBody>
          <a:bodyPr/>
          <a:lstStyle>
            <a:lvl1pPr>
              <a:defRPr/>
            </a:lvl1pPr>
          </a:lstStyle>
          <a:p>
            <a:pPr>
              <a:defRPr/>
            </a:pPr>
            <a:fld id="{23326EAC-51E8-4A0C-9FC5-B3249E665BAC}" type="slidenum">
              <a:rPr lang="pl-PL"/>
              <a:pPr>
                <a:defRPr/>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3"/>
          <p:cNvSpPr>
            <a:spLocks noGrp="1" noChangeArrowheads="1"/>
          </p:cNvSpPr>
          <p:nvPr>
            <p:ph type="dt" idx="10"/>
          </p:nvPr>
        </p:nvSpPr>
        <p:spPr>
          <a:ln/>
        </p:spPr>
        <p:txBody>
          <a:bodyPr/>
          <a:lstStyle>
            <a:lvl1pPr>
              <a:defRPr/>
            </a:lvl1pPr>
          </a:lstStyle>
          <a:p>
            <a:pPr>
              <a:defRPr/>
            </a:pPr>
            <a:r>
              <a:rPr lang="pl-PL"/>
              <a:t>14-10-2</a:t>
            </a:r>
          </a:p>
        </p:txBody>
      </p:sp>
      <p:sp>
        <p:nvSpPr>
          <p:cNvPr id="5" name="Rectangle 5"/>
          <p:cNvSpPr>
            <a:spLocks noGrp="1" noChangeArrowheads="1"/>
          </p:cNvSpPr>
          <p:nvPr>
            <p:ph type="sldNum" idx="11"/>
          </p:nvPr>
        </p:nvSpPr>
        <p:spPr>
          <a:ln/>
        </p:spPr>
        <p:txBody>
          <a:bodyPr/>
          <a:lstStyle>
            <a:lvl1pPr>
              <a:defRPr/>
            </a:lvl1pPr>
          </a:lstStyle>
          <a:p>
            <a:pPr>
              <a:defRPr/>
            </a:pPr>
            <a:fld id="{FC0A3939-0F53-4F4C-8D1D-891D0374E257}" type="slidenum">
              <a:rPr lang="pl-PL"/>
              <a:pPr>
                <a:defRPr/>
              </a:pPr>
              <a:t>‹#›</a:t>
            </a:fld>
            <a:endParaRPr lang="pl-P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idx="10"/>
          </p:nvPr>
        </p:nvSpPr>
        <p:spPr>
          <a:ln/>
        </p:spPr>
        <p:txBody>
          <a:bodyPr/>
          <a:lstStyle>
            <a:lvl1pPr>
              <a:defRPr/>
            </a:lvl1pPr>
          </a:lstStyle>
          <a:p>
            <a:pPr>
              <a:defRPr/>
            </a:pPr>
            <a:r>
              <a:rPr lang="pl-PL"/>
              <a:t>14-10-2</a:t>
            </a:r>
          </a:p>
        </p:txBody>
      </p:sp>
      <p:sp>
        <p:nvSpPr>
          <p:cNvPr id="6" name="Rectangle 6"/>
          <p:cNvSpPr>
            <a:spLocks noGrp="1" noChangeArrowheads="1"/>
          </p:cNvSpPr>
          <p:nvPr>
            <p:ph type="sldNum" idx="11"/>
          </p:nvPr>
        </p:nvSpPr>
        <p:spPr>
          <a:ln/>
        </p:spPr>
        <p:txBody>
          <a:bodyPr/>
          <a:lstStyle>
            <a:lvl1pPr>
              <a:defRPr/>
            </a:lvl1pPr>
          </a:lstStyle>
          <a:p>
            <a:pPr>
              <a:defRPr/>
            </a:pPr>
            <a:fld id="{8EAC9BF7-D7CA-44EF-869E-E7F0A268BAA2}" type="slidenum">
              <a:rPr lang="pl-PL"/>
              <a:pPr>
                <a:defRPr/>
              </a:pPr>
              <a:t>‹#›</a:t>
            </a:fld>
            <a:endParaRPr lang="pl-PL"/>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idx="10"/>
          </p:nvPr>
        </p:nvSpPr>
        <p:spPr>
          <a:ln/>
        </p:spPr>
        <p:txBody>
          <a:bodyPr/>
          <a:lstStyle>
            <a:lvl1pPr>
              <a:defRPr/>
            </a:lvl1pPr>
          </a:lstStyle>
          <a:p>
            <a:pPr>
              <a:defRPr/>
            </a:pPr>
            <a:r>
              <a:rPr lang="pl-PL"/>
              <a:t>14-10-2</a:t>
            </a:r>
          </a:p>
        </p:txBody>
      </p:sp>
      <p:sp>
        <p:nvSpPr>
          <p:cNvPr id="5" name="Rectangle 6"/>
          <p:cNvSpPr>
            <a:spLocks noGrp="1" noChangeArrowheads="1"/>
          </p:cNvSpPr>
          <p:nvPr>
            <p:ph type="sldNum" idx="11"/>
          </p:nvPr>
        </p:nvSpPr>
        <p:spPr>
          <a:ln/>
        </p:spPr>
        <p:txBody>
          <a:bodyPr/>
          <a:lstStyle>
            <a:lvl1pPr>
              <a:defRPr/>
            </a:lvl1pPr>
          </a:lstStyle>
          <a:p>
            <a:pPr>
              <a:defRPr/>
            </a:pPr>
            <a:fld id="{8E279C48-6DAE-49F5-98BB-24C131F4C816}" type="slidenum">
              <a:rPr lang="pl-PL"/>
              <a:pPr>
                <a:defRPr/>
              </a:pPr>
              <a:t>‹#›</a:t>
            </a:fld>
            <a:endParaRPr lang="pl-PL"/>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4638" y="274638"/>
            <a:ext cx="2054225" cy="5843587"/>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5038" cy="5843587"/>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idx="10"/>
          </p:nvPr>
        </p:nvSpPr>
        <p:spPr>
          <a:ln/>
        </p:spPr>
        <p:txBody>
          <a:bodyPr/>
          <a:lstStyle>
            <a:lvl1pPr>
              <a:defRPr/>
            </a:lvl1pPr>
          </a:lstStyle>
          <a:p>
            <a:pPr>
              <a:defRPr/>
            </a:pPr>
            <a:r>
              <a:rPr lang="pl-PL"/>
              <a:t>14-10-2</a:t>
            </a:r>
          </a:p>
        </p:txBody>
      </p:sp>
      <p:sp>
        <p:nvSpPr>
          <p:cNvPr id="5" name="Rectangle 6"/>
          <p:cNvSpPr>
            <a:spLocks noGrp="1" noChangeArrowheads="1"/>
          </p:cNvSpPr>
          <p:nvPr>
            <p:ph type="sldNum" idx="11"/>
          </p:nvPr>
        </p:nvSpPr>
        <p:spPr>
          <a:ln/>
        </p:spPr>
        <p:txBody>
          <a:bodyPr/>
          <a:lstStyle>
            <a:lvl1pPr>
              <a:defRPr/>
            </a:lvl1pPr>
          </a:lstStyle>
          <a:p>
            <a:pPr>
              <a:defRPr/>
            </a:pPr>
            <a:fld id="{B8F979B0-F7AE-4A52-85B7-FC04ACDA664C}" type="slidenum">
              <a:rPr lang="pl-PL"/>
              <a:pPr>
                <a:defRPr/>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3"/>
          <p:cNvSpPr>
            <a:spLocks noGrp="1" noChangeArrowheads="1"/>
          </p:cNvSpPr>
          <p:nvPr>
            <p:ph type="dt" idx="10"/>
          </p:nvPr>
        </p:nvSpPr>
        <p:spPr>
          <a:ln/>
        </p:spPr>
        <p:txBody>
          <a:bodyPr/>
          <a:lstStyle>
            <a:lvl1pPr>
              <a:defRPr/>
            </a:lvl1pPr>
          </a:lstStyle>
          <a:p>
            <a:pPr>
              <a:defRPr/>
            </a:pPr>
            <a:r>
              <a:rPr lang="pl-PL"/>
              <a:t>14-10-2</a:t>
            </a:r>
          </a:p>
        </p:txBody>
      </p:sp>
      <p:sp>
        <p:nvSpPr>
          <p:cNvPr id="5" name="Rectangle 5"/>
          <p:cNvSpPr>
            <a:spLocks noGrp="1" noChangeArrowheads="1"/>
          </p:cNvSpPr>
          <p:nvPr>
            <p:ph type="sldNum" idx="11"/>
          </p:nvPr>
        </p:nvSpPr>
        <p:spPr>
          <a:ln/>
        </p:spPr>
        <p:txBody>
          <a:bodyPr/>
          <a:lstStyle>
            <a:lvl1pPr>
              <a:defRPr/>
            </a:lvl1pPr>
          </a:lstStyle>
          <a:p>
            <a:pPr>
              <a:defRPr/>
            </a:pPr>
            <a:fld id="{160E30B9-AE2B-487F-8FBF-94B0D72A9F21}" type="slidenum">
              <a:rPr lang="pl-PL"/>
              <a:pPr>
                <a:defRPr/>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4963"/>
            <a:ext cx="4033838" cy="4518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3438" y="1604963"/>
            <a:ext cx="4035425" cy="4518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3"/>
          <p:cNvSpPr>
            <a:spLocks noGrp="1" noChangeArrowheads="1"/>
          </p:cNvSpPr>
          <p:nvPr>
            <p:ph type="dt" idx="10"/>
          </p:nvPr>
        </p:nvSpPr>
        <p:spPr>
          <a:ln/>
        </p:spPr>
        <p:txBody>
          <a:bodyPr/>
          <a:lstStyle>
            <a:lvl1pPr>
              <a:defRPr/>
            </a:lvl1pPr>
          </a:lstStyle>
          <a:p>
            <a:pPr>
              <a:defRPr/>
            </a:pPr>
            <a:r>
              <a:rPr lang="pl-PL"/>
              <a:t>14-10-2</a:t>
            </a:r>
          </a:p>
        </p:txBody>
      </p:sp>
      <p:sp>
        <p:nvSpPr>
          <p:cNvPr id="6" name="Rectangle 5"/>
          <p:cNvSpPr>
            <a:spLocks noGrp="1" noChangeArrowheads="1"/>
          </p:cNvSpPr>
          <p:nvPr>
            <p:ph type="sldNum" idx="11"/>
          </p:nvPr>
        </p:nvSpPr>
        <p:spPr>
          <a:ln/>
        </p:spPr>
        <p:txBody>
          <a:bodyPr/>
          <a:lstStyle>
            <a:lvl1pPr>
              <a:defRPr/>
            </a:lvl1pPr>
          </a:lstStyle>
          <a:p>
            <a:pPr>
              <a:defRPr/>
            </a:pPr>
            <a:fld id="{2E2D76F6-31C6-443D-9172-13ACB0A16128}" type="slidenum">
              <a:rPr lang="pl-PL"/>
              <a:pPr>
                <a:defRPr/>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1143000"/>
          </a:xfrm>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3"/>
          <p:cNvSpPr>
            <a:spLocks noGrp="1" noChangeArrowheads="1"/>
          </p:cNvSpPr>
          <p:nvPr>
            <p:ph type="dt" idx="10"/>
          </p:nvPr>
        </p:nvSpPr>
        <p:spPr>
          <a:ln/>
        </p:spPr>
        <p:txBody>
          <a:bodyPr/>
          <a:lstStyle>
            <a:lvl1pPr>
              <a:defRPr/>
            </a:lvl1pPr>
          </a:lstStyle>
          <a:p>
            <a:pPr>
              <a:defRPr/>
            </a:pPr>
            <a:r>
              <a:rPr lang="pl-PL"/>
              <a:t>14-10-2</a:t>
            </a:r>
          </a:p>
        </p:txBody>
      </p:sp>
      <p:sp>
        <p:nvSpPr>
          <p:cNvPr id="8" name="Rectangle 5"/>
          <p:cNvSpPr>
            <a:spLocks noGrp="1" noChangeArrowheads="1"/>
          </p:cNvSpPr>
          <p:nvPr>
            <p:ph type="sldNum" idx="11"/>
          </p:nvPr>
        </p:nvSpPr>
        <p:spPr>
          <a:ln/>
        </p:spPr>
        <p:txBody>
          <a:bodyPr/>
          <a:lstStyle>
            <a:lvl1pPr>
              <a:defRPr/>
            </a:lvl1pPr>
          </a:lstStyle>
          <a:p>
            <a:pPr>
              <a:defRPr/>
            </a:pPr>
            <a:fld id="{2E636387-0526-45BA-9020-F431CD6AF422}" type="slidenum">
              <a:rPr lang="pl-PL"/>
              <a:pPr>
                <a:defRPr/>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3"/>
          <p:cNvSpPr>
            <a:spLocks noGrp="1" noChangeArrowheads="1"/>
          </p:cNvSpPr>
          <p:nvPr>
            <p:ph type="dt" idx="10"/>
          </p:nvPr>
        </p:nvSpPr>
        <p:spPr>
          <a:ln/>
        </p:spPr>
        <p:txBody>
          <a:bodyPr/>
          <a:lstStyle>
            <a:lvl1pPr>
              <a:defRPr/>
            </a:lvl1pPr>
          </a:lstStyle>
          <a:p>
            <a:pPr>
              <a:defRPr/>
            </a:pPr>
            <a:r>
              <a:rPr lang="pl-PL"/>
              <a:t>14-10-2</a:t>
            </a:r>
          </a:p>
        </p:txBody>
      </p:sp>
      <p:sp>
        <p:nvSpPr>
          <p:cNvPr id="4" name="Rectangle 5"/>
          <p:cNvSpPr>
            <a:spLocks noGrp="1" noChangeArrowheads="1"/>
          </p:cNvSpPr>
          <p:nvPr>
            <p:ph type="sldNum" idx="11"/>
          </p:nvPr>
        </p:nvSpPr>
        <p:spPr>
          <a:ln/>
        </p:spPr>
        <p:txBody>
          <a:bodyPr/>
          <a:lstStyle>
            <a:lvl1pPr>
              <a:defRPr/>
            </a:lvl1pPr>
          </a:lstStyle>
          <a:p>
            <a:pPr>
              <a:defRPr/>
            </a:pPr>
            <a:fld id="{8AC5174D-F73A-47D2-BA42-2E0022A7D783}" type="slidenum">
              <a:rPr lang="pl-PL"/>
              <a:pPr>
                <a:defRPr/>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r>
              <a:rPr lang="pl-PL"/>
              <a:t>14-10-2</a:t>
            </a:r>
          </a:p>
        </p:txBody>
      </p:sp>
      <p:sp>
        <p:nvSpPr>
          <p:cNvPr id="3" name="Rectangle 5"/>
          <p:cNvSpPr>
            <a:spLocks noGrp="1" noChangeArrowheads="1"/>
          </p:cNvSpPr>
          <p:nvPr>
            <p:ph type="sldNum" idx="11"/>
          </p:nvPr>
        </p:nvSpPr>
        <p:spPr>
          <a:ln/>
        </p:spPr>
        <p:txBody>
          <a:bodyPr/>
          <a:lstStyle>
            <a:lvl1pPr>
              <a:defRPr/>
            </a:lvl1pPr>
          </a:lstStyle>
          <a:p>
            <a:pPr>
              <a:defRPr/>
            </a:pPr>
            <a:fld id="{EA22DA31-67FC-415D-AA09-29CE729D3151}" type="slidenum">
              <a:rPr lang="pl-PL"/>
              <a:pPr>
                <a:defRPr/>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3"/>
          <p:cNvSpPr>
            <a:spLocks noGrp="1" noChangeArrowheads="1"/>
          </p:cNvSpPr>
          <p:nvPr>
            <p:ph type="dt" idx="10"/>
          </p:nvPr>
        </p:nvSpPr>
        <p:spPr>
          <a:ln/>
        </p:spPr>
        <p:txBody>
          <a:bodyPr/>
          <a:lstStyle>
            <a:lvl1pPr>
              <a:defRPr/>
            </a:lvl1pPr>
          </a:lstStyle>
          <a:p>
            <a:pPr>
              <a:defRPr/>
            </a:pPr>
            <a:r>
              <a:rPr lang="pl-PL"/>
              <a:t>14-10-2</a:t>
            </a:r>
          </a:p>
        </p:txBody>
      </p:sp>
      <p:sp>
        <p:nvSpPr>
          <p:cNvPr id="6" name="Rectangle 5"/>
          <p:cNvSpPr>
            <a:spLocks noGrp="1" noChangeArrowheads="1"/>
          </p:cNvSpPr>
          <p:nvPr>
            <p:ph type="sldNum" idx="11"/>
          </p:nvPr>
        </p:nvSpPr>
        <p:spPr>
          <a:ln/>
        </p:spPr>
        <p:txBody>
          <a:bodyPr/>
          <a:lstStyle>
            <a:lvl1pPr>
              <a:defRPr/>
            </a:lvl1pPr>
          </a:lstStyle>
          <a:p>
            <a:pPr>
              <a:defRPr/>
            </a:pPr>
            <a:fld id="{9B0E4102-C903-437F-A888-31DC2AED717C}" type="slidenum">
              <a:rPr lang="pl-PL"/>
              <a:pPr>
                <a:defRPr/>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3"/>
          <p:cNvSpPr>
            <a:spLocks noGrp="1" noChangeArrowheads="1"/>
          </p:cNvSpPr>
          <p:nvPr>
            <p:ph type="dt" idx="10"/>
          </p:nvPr>
        </p:nvSpPr>
        <p:spPr>
          <a:ln/>
        </p:spPr>
        <p:txBody>
          <a:bodyPr/>
          <a:lstStyle>
            <a:lvl1pPr>
              <a:defRPr/>
            </a:lvl1pPr>
          </a:lstStyle>
          <a:p>
            <a:pPr>
              <a:defRPr/>
            </a:pPr>
            <a:r>
              <a:rPr lang="pl-PL"/>
              <a:t>14-10-2</a:t>
            </a:r>
          </a:p>
        </p:txBody>
      </p:sp>
      <p:sp>
        <p:nvSpPr>
          <p:cNvPr id="6" name="Rectangle 5"/>
          <p:cNvSpPr>
            <a:spLocks noGrp="1" noChangeArrowheads="1"/>
          </p:cNvSpPr>
          <p:nvPr>
            <p:ph type="sldNum" idx="11"/>
          </p:nvPr>
        </p:nvSpPr>
        <p:spPr>
          <a:ln/>
        </p:spPr>
        <p:txBody>
          <a:bodyPr/>
          <a:lstStyle>
            <a:lvl1pPr>
              <a:defRPr/>
            </a:lvl1pPr>
          </a:lstStyle>
          <a:p>
            <a:pPr>
              <a:defRPr/>
            </a:pPr>
            <a:fld id="{0844A250-EDC5-4312-A48F-225944BB9866}" type="slidenum">
              <a:rPr lang="pl-PL"/>
              <a:pPr>
                <a:defRPr/>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round/>
            <a:headEnd/>
            <a:tailEnd/>
          </a:ln>
        </p:spPr>
      </p:pic>
      <p:sp>
        <p:nvSpPr>
          <p:cNvPr id="1027" name="Rectangle 2"/>
          <p:cNvSpPr>
            <a:spLocks noGrp="1" noChangeArrowheads="1"/>
          </p:cNvSpPr>
          <p:nvPr>
            <p:ph type="title"/>
          </p:nvPr>
        </p:nvSpPr>
        <p:spPr bwMode="auto">
          <a:xfrm>
            <a:off x="685800" y="2130425"/>
            <a:ext cx="7764463" cy="1462088"/>
          </a:xfrm>
          <a:prstGeom prst="rect">
            <a:avLst/>
          </a:prstGeom>
          <a:noFill/>
          <a:ln w="9525">
            <a:noFill/>
            <a:round/>
            <a:headEnd/>
            <a:tailEnd/>
          </a:ln>
        </p:spPr>
        <p:txBody>
          <a:bodyPr vert="horz" wrap="square" lIns="90000" tIns="91440" rIns="90000" bIns="46800" numCol="1" anchor="t" anchorCtr="0" compatLnSpc="1">
            <a:prstTxWarp prst="textNoShape">
              <a:avLst/>
            </a:prstTxWarp>
          </a:bodyPr>
          <a:lstStyle/>
          <a:p>
            <a:pPr lvl="0"/>
            <a:r>
              <a:rPr lang="en-GB" smtClean="0"/>
              <a:t>Kliknij, aby edytować format tekstu tytułu</a:t>
            </a:r>
          </a:p>
        </p:txBody>
      </p:sp>
      <p:sp>
        <p:nvSpPr>
          <p:cNvPr id="2" name="Rectangle 3"/>
          <p:cNvSpPr>
            <a:spLocks noGrp="1" noChangeArrowheads="1"/>
          </p:cNvSpPr>
          <p:nvPr>
            <p:ph type="dt"/>
          </p:nvPr>
        </p:nvSpPr>
        <p:spPr bwMode="auto">
          <a:xfrm>
            <a:off x="457200" y="6356350"/>
            <a:ext cx="2125663" cy="387350"/>
          </a:xfrm>
          <a:prstGeom prst="rect">
            <a:avLst/>
          </a:prstGeom>
          <a:noFill/>
          <a:ln w="9525" cap="flat">
            <a:noFill/>
            <a:round/>
            <a:headEnd/>
            <a:tailEnd/>
          </a:ln>
          <a:effectLst/>
        </p:spPr>
        <p:txBody>
          <a:bodyPr vert="horz" wrap="square" lIns="90000" tIns="9144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mtClean="0">
                <a:solidFill>
                  <a:srgbClr val="FFFFFF"/>
                </a:solidFill>
              </a:defRPr>
            </a:lvl1pPr>
          </a:lstStyle>
          <a:p>
            <a:pPr>
              <a:defRPr/>
            </a:pPr>
            <a:r>
              <a:rPr lang="pl-PL"/>
              <a:t>14-10-2</a:t>
            </a:r>
          </a:p>
        </p:txBody>
      </p:sp>
      <p:sp>
        <p:nvSpPr>
          <p:cNvPr id="1028" name="Text Box 4"/>
          <p:cNvSpPr txBox="1">
            <a:spLocks noChangeArrowheads="1"/>
          </p:cNvSpPr>
          <p:nvPr/>
        </p:nvSpPr>
        <p:spPr bwMode="auto">
          <a:xfrm>
            <a:off x="3124200" y="6356350"/>
            <a:ext cx="2895600" cy="365125"/>
          </a:xfrm>
          <a:prstGeom prst="rect">
            <a:avLst/>
          </a:prstGeom>
          <a:noFill/>
          <a:ln w="9525" cap="flat">
            <a:noFill/>
            <a:round/>
            <a:headEnd/>
            <a:tailEnd/>
          </a:ln>
          <a:effectLst/>
        </p:spPr>
        <p:txBody>
          <a:bodyPr wrap="none" anchor="ctr"/>
          <a:lstStyle/>
          <a:p>
            <a:pPr>
              <a:defRPr/>
            </a:pPr>
            <a:endParaRPr lang="pl-PL"/>
          </a:p>
        </p:txBody>
      </p:sp>
      <p:sp>
        <p:nvSpPr>
          <p:cNvPr id="1029" name="Rectangle 5"/>
          <p:cNvSpPr>
            <a:spLocks noGrp="1" noChangeArrowheads="1"/>
          </p:cNvSpPr>
          <p:nvPr>
            <p:ph type="sldNum"/>
          </p:nvPr>
        </p:nvSpPr>
        <p:spPr bwMode="auto">
          <a:xfrm>
            <a:off x="6553200" y="6356350"/>
            <a:ext cx="2125663" cy="387350"/>
          </a:xfrm>
          <a:prstGeom prst="rect">
            <a:avLst/>
          </a:prstGeom>
          <a:noFill/>
          <a:ln w="9525" cap="flat">
            <a:noFill/>
            <a:round/>
            <a:headEnd/>
            <a:tailEnd/>
          </a:ln>
          <a:effectLst/>
        </p:spPr>
        <p:txBody>
          <a:bodyPr vert="horz" wrap="square" lIns="90000" tIns="9144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mtClean="0">
                <a:solidFill>
                  <a:srgbClr val="FFFFFF"/>
                </a:solidFill>
              </a:defRPr>
            </a:lvl1pPr>
          </a:lstStyle>
          <a:p>
            <a:pPr>
              <a:defRPr/>
            </a:pPr>
            <a:fld id="{511AA180-B3FC-4D77-B31F-A2D7C0349989}" type="slidenum">
              <a:rPr lang="pl-PL"/>
              <a:pPr>
                <a:defRPr/>
              </a:pPr>
              <a:t>‹#›</a:t>
            </a:fld>
            <a:endParaRPr lang="pl-PL"/>
          </a:p>
        </p:txBody>
      </p:sp>
      <p:sp>
        <p:nvSpPr>
          <p:cNvPr id="1031" name="Rectangle 6"/>
          <p:cNvSpPr>
            <a:spLocks noGrp="1" noChangeArrowheads="1"/>
          </p:cNvSpPr>
          <p:nvPr>
            <p:ph type="body" idx="1"/>
          </p:nvPr>
        </p:nvSpPr>
        <p:spPr bwMode="auto">
          <a:xfrm>
            <a:off x="457200" y="1604963"/>
            <a:ext cx="8221663" cy="4518025"/>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smtClean="0"/>
              <a:t>Kliknij, aby edytować format tekstu konspektu</a:t>
            </a:r>
          </a:p>
          <a:p>
            <a:pPr lvl="1"/>
            <a:r>
              <a:rPr lang="en-GB" smtClean="0"/>
              <a:t>Drugi poziom konspektu</a:t>
            </a:r>
          </a:p>
          <a:p>
            <a:pPr lvl="2"/>
            <a:r>
              <a:rPr lang="en-GB" smtClean="0"/>
              <a:t>Trzeci poziom konspektu</a:t>
            </a:r>
          </a:p>
          <a:p>
            <a:pPr lvl="3"/>
            <a:r>
              <a:rPr lang="en-GB" smtClean="0"/>
              <a:t>Czwarty poziom konspektu</a:t>
            </a:r>
          </a:p>
          <a:p>
            <a:pPr lvl="4"/>
            <a:r>
              <a:rPr lang="en-GB" smtClean="0"/>
              <a:t>Piąty poziom konspektu</a:t>
            </a:r>
          </a:p>
          <a:p>
            <a:pPr lvl="4"/>
            <a:r>
              <a:rPr lang="en-GB" smtClean="0"/>
              <a:t>Szósty poziom konspektu</a:t>
            </a:r>
          </a:p>
          <a:p>
            <a:pPr lvl="4"/>
            <a:r>
              <a:rPr lang="en-GB" smtClean="0"/>
              <a:t>Siódmy poziom konspektu</a:t>
            </a:r>
          </a:p>
          <a:p>
            <a:pPr lvl="4"/>
            <a:r>
              <a:rPr lang="en-GB" smtClean="0"/>
              <a:t>Ósmy poziom konspektu</a:t>
            </a:r>
          </a:p>
          <a:p>
            <a:pPr lvl="4"/>
            <a:r>
              <a:rPr lang="en-GB" smtClean="0"/>
              <a:t>Dziewiąty poziom konspektu</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5pPr>
      <a:lvl6pPr marL="25146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8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90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62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p:titleStyle>
    <p:bodyStyle>
      <a:lvl1pPr marL="342900" indent="-342900" algn="l" defTabSz="449263" rtl="0" eaLnBrk="0" fontAlgn="base" hangingPunct="0">
        <a:lnSpc>
          <a:spcPct val="102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lnSpc>
          <a:spcPct val="102000"/>
        </a:lnSpc>
        <a:spcBef>
          <a:spcPct val="0"/>
        </a:spcBef>
        <a:spcAft>
          <a:spcPts val="1138"/>
        </a:spcAft>
        <a:buClr>
          <a:srgbClr val="000000"/>
        </a:buClr>
        <a:buSzPct val="100000"/>
        <a:buFont typeface="Times New Roman" pitchFamily="16" charset="0"/>
        <a:defRPr sz="2400">
          <a:solidFill>
            <a:srgbClr val="000000"/>
          </a:solidFill>
          <a:latin typeface="+mn-lt"/>
          <a:ea typeface="+mn-ea"/>
        </a:defRPr>
      </a:lvl2pPr>
      <a:lvl3pPr marL="1143000" indent="-228600" algn="l" defTabSz="449263" rtl="0" eaLnBrk="0" fontAlgn="base" hangingPunct="0">
        <a:lnSpc>
          <a:spcPct val="102000"/>
        </a:lnSpc>
        <a:spcBef>
          <a:spcPct val="0"/>
        </a:spcBef>
        <a:spcAft>
          <a:spcPts val="850"/>
        </a:spcAft>
        <a:buClr>
          <a:srgbClr val="000000"/>
        </a:buClr>
        <a:buSzPct val="100000"/>
        <a:buFont typeface="Times New Roman" pitchFamily="16" charset="0"/>
        <a:defRPr sz="2000">
          <a:solidFill>
            <a:srgbClr val="000000"/>
          </a:solidFill>
          <a:latin typeface="+mn-lt"/>
          <a:ea typeface="+mn-ea"/>
        </a:defRPr>
      </a:lvl3pPr>
      <a:lvl4pPr marL="1600200" indent="-228600" algn="l" defTabSz="449263" rtl="0" eaLnBrk="0" fontAlgn="base" hangingPunct="0">
        <a:lnSpc>
          <a:spcPct val="102000"/>
        </a:lnSpc>
        <a:spcBef>
          <a:spcPct val="0"/>
        </a:spcBef>
        <a:spcAft>
          <a:spcPts val="575"/>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0" fontAlgn="base" hangingPunct="0">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0" fontAlgn="base" hangingPunct="0">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round/>
            <a:headEnd/>
            <a:tailEnd/>
          </a:ln>
        </p:spPr>
      </p:pic>
      <p:sp>
        <p:nvSpPr>
          <p:cNvPr id="2051" name="Rectangle 2"/>
          <p:cNvSpPr>
            <a:spLocks noGrp="1" noChangeArrowheads="1"/>
          </p:cNvSpPr>
          <p:nvPr>
            <p:ph type="title"/>
          </p:nvPr>
        </p:nvSpPr>
        <p:spPr bwMode="auto">
          <a:xfrm>
            <a:off x="457200" y="274638"/>
            <a:ext cx="8221663" cy="1377950"/>
          </a:xfrm>
          <a:prstGeom prst="rect">
            <a:avLst/>
          </a:prstGeom>
          <a:noFill/>
          <a:ln w="9525">
            <a:noFill/>
            <a:round/>
            <a:headEnd/>
            <a:tailEnd/>
          </a:ln>
        </p:spPr>
        <p:txBody>
          <a:bodyPr vert="horz" wrap="square" lIns="90000" tIns="91440" rIns="90000" bIns="46800" numCol="1" anchor="t" anchorCtr="0" compatLnSpc="1">
            <a:prstTxWarp prst="textNoShape">
              <a:avLst/>
            </a:prstTxWarp>
          </a:bodyPr>
          <a:lstStyle/>
          <a:p>
            <a:pPr lvl="0"/>
            <a:r>
              <a:rPr lang="en-GB" smtClean="0"/>
              <a:t>Kliknij, aby edytować format tekstu tytułu</a:t>
            </a:r>
          </a:p>
        </p:txBody>
      </p:sp>
      <p:sp>
        <p:nvSpPr>
          <p:cNvPr id="2052" name="Rectangle 3"/>
          <p:cNvSpPr>
            <a:spLocks noGrp="1" noChangeArrowheads="1"/>
          </p:cNvSpPr>
          <p:nvPr>
            <p:ph type="body" idx="1"/>
          </p:nvPr>
        </p:nvSpPr>
        <p:spPr bwMode="auto">
          <a:xfrm>
            <a:off x="457200" y="1600200"/>
            <a:ext cx="8221663" cy="4518025"/>
          </a:xfrm>
          <a:prstGeom prst="rect">
            <a:avLst/>
          </a:prstGeom>
          <a:noFill/>
          <a:ln w="9525">
            <a:noFill/>
            <a:round/>
            <a:headEnd/>
            <a:tailEnd/>
          </a:ln>
        </p:spPr>
        <p:txBody>
          <a:bodyPr vert="horz" wrap="square" lIns="90000" tIns="91440" rIns="90000" bIns="46800" numCol="1" anchor="t" anchorCtr="0" compatLnSpc="1">
            <a:prstTxWarp prst="textNoShape">
              <a:avLst/>
            </a:prstTxWarp>
          </a:bodyPr>
          <a:lstStyle/>
          <a:p>
            <a:pPr lvl="0"/>
            <a:r>
              <a:rPr lang="en-GB" smtClean="0"/>
              <a:t>Kliknij, aby edytować format tekstu konspektu</a:t>
            </a:r>
          </a:p>
          <a:p>
            <a:pPr lvl="1"/>
            <a:r>
              <a:rPr lang="en-GB" smtClean="0"/>
              <a:t>Drugi poziom konspektu</a:t>
            </a:r>
          </a:p>
          <a:p>
            <a:pPr lvl="2"/>
            <a:r>
              <a:rPr lang="en-GB" smtClean="0"/>
              <a:t>Trzeci poziom konspektu</a:t>
            </a:r>
          </a:p>
          <a:p>
            <a:pPr lvl="3"/>
            <a:r>
              <a:rPr lang="en-GB" smtClean="0"/>
              <a:t>Czwarty poziom konspektu</a:t>
            </a:r>
          </a:p>
          <a:p>
            <a:pPr lvl="4"/>
            <a:r>
              <a:rPr lang="en-GB" smtClean="0"/>
              <a:t>Piąty poziom konspektu</a:t>
            </a:r>
          </a:p>
          <a:p>
            <a:pPr lvl="4"/>
            <a:r>
              <a:rPr lang="en-GB" smtClean="0"/>
              <a:t>Szósty poziom konspektu</a:t>
            </a:r>
          </a:p>
          <a:p>
            <a:pPr lvl="4"/>
            <a:r>
              <a:rPr lang="en-GB" smtClean="0"/>
              <a:t>Siódmy poziom konspektu</a:t>
            </a:r>
          </a:p>
          <a:p>
            <a:pPr lvl="4"/>
            <a:r>
              <a:rPr lang="en-GB" smtClean="0"/>
              <a:t>Ósmy poziom konspektu</a:t>
            </a:r>
          </a:p>
          <a:p>
            <a:pPr lvl="4"/>
            <a:r>
              <a:rPr lang="en-GB" smtClean="0"/>
              <a:t>Dziewiąty poziom konspektu</a:t>
            </a:r>
          </a:p>
        </p:txBody>
      </p:sp>
      <p:sp>
        <p:nvSpPr>
          <p:cNvPr id="2" name="Rectangle 4"/>
          <p:cNvSpPr>
            <a:spLocks noGrp="1" noChangeArrowheads="1"/>
          </p:cNvSpPr>
          <p:nvPr>
            <p:ph type="dt"/>
          </p:nvPr>
        </p:nvSpPr>
        <p:spPr bwMode="auto">
          <a:xfrm>
            <a:off x="457200" y="6356350"/>
            <a:ext cx="2125663" cy="498475"/>
          </a:xfrm>
          <a:prstGeom prst="rect">
            <a:avLst/>
          </a:prstGeom>
          <a:noFill/>
          <a:ln w="9525" cap="flat">
            <a:noFill/>
            <a:round/>
            <a:headEnd/>
            <a:tailEnd/>
          </a:ln>
          <a:effectLst/>
        </p:spPr>
        <p:txBody>
          <a:bodyPr vert="horz" wrap="square" lIns="90000" tIns="91440" rIns="90000" bIns="46800" numCol="1" anchor="t" anchorCtr="0" compatLnSpc="1">
            <a:prstTxWarp prst="textNoShape">
              <a:avLst/>
            </a:prstTxWarp>
          </a:bodyPr>
          <a:lstStyle>
            <a:lvl1pPr eaLnBrk="1" hangingPunct="1">
              <a:lnSpc>
                <a:spcPct val="100000"/>
              </a:lnSpc>
              <a:buClrTx/>
              <a:buFontTx/>
              <a:buNone/>
              <a:tabLst>
                <a:tab pos="723900" algn="l"/>
                <a:tab pos="1447800" algn="l"/>
              </a:tabLst>
              <a:defRPr sz="2400" smtClean="0">
                <a:solidFill>
                  <a:srgbClr val="000000"/>
                </a:solidFill>
                <a:latin typeface="+mn-lt"/>
                <a:cs typeface="Arial Unicode MS" charset="0"/>
              </a:defRPr>
            </a:lvl1pPr>
          </a:lstStyle>
          <a:p>
            <a:pPr>
              <a:defRPr/>
            </a:pPr>
            <a:r>
              <a:rPr lang="pl-PL"/>
              <a:t>14-10-2</a:t>
            </a:r>
          </a:p>
        </p:txBody>
      </p:sp>
      <p:sp>
        <p:nvSpPr>
          <p:cNvPr id="2053" name="Text Box 5"/>
          <p:cNvSpPr txBox="1">
            <a:spLocks noChangeArrowheads="1"/>
          </p:cNvSpPr>
          <p:nvPr/>
        </p:nvSpPr>
        <p:spPr bwMode="auto">
          <a:xfrm>
            <a:off x="3124200" y="6356350"/>
            <a:ext cx="2895600" cy="365125"/>
          </a:xfrm>
          <a:prstGeom prst="rect">
            <a:avLst/>
          </a:prstGeom>
          <a:noFill/>
          <a:ln w="9525" cap="flat">
            <a:noFill/>
            <a:round/>
            <a:headEnd/>
            <a:tailEnd/>
          </a:ln>
          <a:effectLst/>
        </p:spPr>
        <p:txBody>
          <a:bodyPr wrap="none" anchor="ctr"/>
          <a:lstStyle/>
          <a:p>
            <a:pPr>
              <a:defRPr/>
            </a:pPr>
            <a:endParaRPr lang="pl-PL"/>
          </a:p>
        </p:txBody>
      </p:sp>
      <p:sp>
        <p:nvSpPr>
          <p:cNvPr id="2054" name="Rectangle 6"/>
          <p:cNvSpPr>
            <a:spLocks noGrp="1" noChangeArrowheads="1"/>
          </p:cNvSpPr>
          <p:nvPr>
            <p:ph type="sldNum"/>
          </p:nvPr>
        </p:nvSpPr>
        <p:spPr bwMode="auto">
          <a:xfrm>
            <a:off x="6553200" y="6356350"/>
            <a:ext cx="2125663" cy="504825"/>
          </a:xfrm>
          <a:prstGeom prst="rect">
            <a:avLst/>
          </a:prstGeom>
          <a:noFill/>
          <a:ln w="9525" cap="flat">
            <a:noFill/>
            <a:round/>
            <a:headEnd/>
            <a:tailEnd/>
          </a:ln>
          <a:effectLst/>
        </p:spPr>
        <p:txBody>
          <a:bodyPr vert="horz" wrap="square" lIns="90000" tIns="91440" rIns="90000" bIns="46800" numCol="1" anchor="t" anchorCtr="0" compatLnSpc="1">
            <a:prstTxWarp prst="textNoShape">
              <a:avLst/>
            </a:prstTxWarp>
          </a:bodyPr>
          <a:lstStyle>
            <a:lvl1pPr eaLnBrk="1" hangingPunct="1">
              <a:lnSpc>
                <a:spcPct val="100000"/>
              </a:lnSpc>
              <a:buClrTx/>
              <a:buFontTx/>
              <a:buNone/>
              <a:tabLst>
                <a:tab pos="723900" algn="l"/>
                <a:tab pos="1447800" algn="l"/>
              </a:tabLst>
              <a:defRPr sz="2400" smtClean="0">
                <a:solidFill>
                  <a:srgbClr val="000000"/>
                </a:solidFill>
                <a:latin typeface="+mn-lt"/>
                <a:cs typeface="Arial Unicode MS" charset="0"/>
              </a:defRPr>
            </a:lvl1pPr>
          </a:lstStyle>
          <a:p>
            <a:pPr>
              <a:defRPr/>
            </a:pPr>
            <a:fld id="{F07B77EA-19A0-4796-8006-7909B4CEF1C3}" type="slidenum">
              <a:rPr lang="pl-PL"/>
              <a:pPr>
                <a:defRPr/>
              </a:pPr>
              <a:t>‹#›</a:t>
            </a:fld>
            <a:endParaRPr lang="pl-PL"/>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p:txStyles>
    <p:titleStyle>
      <a:lvl1pPr algn="l"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2pPr>
      <a:lvl3pPr algn="l"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3pPr>
      <a:lvl4pPr algn="l"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4pPr>
      <a:lvl5pPr algn="l"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5pPr>
      <a:lvl6pPr marL="25146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6pPr>
      <a:lvl7pPr marL="29718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7pPr>
      <a:lvl8pPr marL="34290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8pPr>
      <a:lvl9pPr marL="3886200" indent="-228600" algn="l" defTabSz="449263" rtl="0" eaLnBrk="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ea typeface="SimSun" charset="-122"/>
        </a:defRPr>
      </a:lvl9pPr>
    </p:titleStyle>
    <p:bodyStyle>
      <a:lvl1pPr marL="342900" indent="-342900" algn="l" defTabSz="449263" rtl="0" eaLnBrk="0" fontAlgn="base" hangingPunct="0">
        <a:lnSpc>
          <a:spcPct val="102000"/>
        </a:lnSpc>
        <a:spcBef>
          <a:spcPct val="0"/>
        </a:spcBef>
        <a:spcAft>
          <a:spcPts val="1425"/>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lnSpc>
          <a:spcPct val="102000"/>
        </a:lnSpc>
        <a:spcBef>
          <a:spcPct val="0"/>
        </a:spcBef>
        <a:spcAft>
          <a:spcPts val="1138"/>
        </a:spcAft>
        <a:buClr>
          <a:srgbClr val="000000"/>
        </a:buClr>
        <a:buSzPct val="100000"/>
        <a:buFont typeface="Times New Roman" pitchFamily="16" charset="0"/>
        <a:defRPr sz="2400">
          <a:solidFill>
            <a:srgbClr val="000000"/>
          </a:solidFill>
          <a:latin typeface="+mn-lt"/>
          <a:ea typeface="+mn-ea"/>
        </a:defRPr>
      </a:lvl2pPr>
      <a:lvl3pPr marL="1143000" indent="-228600" algn="l" defTabSz="449263" rtl="0" eaLnBrk="0" fontAlgn="base" hangingPunct="0">
        <a:lnSpc>
          <a:spcPct val="102000"/>
        </a:lnSpc>
        <a:spcBef>
          <a:spcPct val="0"/>
        </a:spcBef>
        <a:spcAft>
          <a:spcPts val="850"/>
        </a:spcAft>
        <a:buClr>
          <a:srgbClr val="000000"/>
        </a:buClr>
        <a:buSzPct val="100000"/>
        <a:buFont typeface="Times New Roman" pitchFamily="16" charset="0"/>
        <a:defRPr sz="2000">
          <a:solidFill>
            <a:srgbClr val="000000"/>
          </a:solidFill>
          <a:latin typeface="+mn-lt"/>
          <a:ea typeface="+mn-ea"/>
        </a:defRPr>
      </a:lvl3pPr>
      <a:lvl4pPr marL="1600200" indent="-228600" algn="l" defTabSz="449263" rtl="0" eaLnBrk="0" fontAlgn="base" hangingPunct="0">
        <a:lnSpc>
          <a:spcPct val="102000"/>
        </a:lnSpc>
        <a:spcBef>
          <a:spcPct val="0"/>
        </a:spcBef>
        <a:spcAft>
          <a:spcPts val="575"/>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0" fontAlgn="base" hangingPunct="0">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0" fontAlgn="base" hangingPunct="0">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lnSpc>
          <a:spcPct val="102000"/>
        </a:lnSpc>
        <a:spcBef>
          <a:spcPct val="0"/>
        </a:spcBef>
        <a:spcAft>
          <a:spcPts val="288"/>
        </a:spcAft>
        <a:buClr>
          <a:srgbClr val="000000"/>
        </a:buClr>
        <a:buSzPct val="100000"/>
        <a:buFont typeface="Times New Roman" pitchFamily="16" charset="0"/>
        <a:defRPr sz="2000">
          <a:solidFill>
            <a:srgbClr val="000000"/>
          </a:solidFill>
          <a:latin typeface="+mn-lt"/>
          <a:ea typeface="+mn-ea"/>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8.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8.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xml"/><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8.xml"/><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8.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ChangeArrowheads="1"/>
          </p:cNvSpPr>
          <p:nvPr/>
        </p:nvSpPr>
        <p:spPr bwMode="auto">
          <a:xfrm>
            <a:off x="755650" y="2636838"/>
            <a:ext cx="8137525" cy="1470025"/>
          </a:xfrm>
          <a:prstGeom prst="rect">
            <a:avLst/>
          </a:prstGeom>
          <a:noFill/>
          <a:ln w="9525">
            <a:noFill/>
            <a:round/>
            <a:headEnd/>
            <a:tailEnd/>
          </a:ln>
        </p:spPr>
        <p:txBody>
          <a:bodyPr lIns="90000" tIns="91440" rIns="90000" bIns="46800" anchor="ct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3200" b="1">
                <a:solidFill>
                  <a:srgbClr val="000000"/>
                </a:solidFill>
                <a:latin typeface="Verdana" pitchFamily="32" charset="0"/>
              </a:rPr>
              <a:t>EEA Grants </a:t>
            </a:r>
          </a:p>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3200" b="1">
                <a:solidFill>
                  <a:srgbClr val="404040"/>
                </a:solidFill>
                <a:latin typeface="Verdana" pitchFamily="32" charset="0"/>
              </a:rPr>
              <a:t>Norway Grants</a:t>
            </a:r>
          </a:p>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800" b="1">
              <a:solidFill>
                <a:srgbClr val="404040"/>
              </a:solidFill>
              <a:latin typeface="Verdana" pitchFamily="32" charset="0"/>
            </a:endParaRPr>
          </a:p>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800" b="1">
              <a:solidFill>
                <a:srgbClr val="404040"/>
              </a:solidFill>
              <a:latin typeface="Verdana" pitchFamily="32" charset="0"/>
            </a:endParaRPr>
          </a:p>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800" b="1">
              <a:solidFill>
                <a:srgbClr val="404040"/>
              </a:solidFill>
              <a:latin typeface="Verdana" pitchFamily="32" charset="0"/>
            </a:endParaRPr>
          </a:p>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1200" b="1">
                <a:solidFill>
                  <a:srgbClr val="404040"/>
                </a:solidFill>
                <a:latin typeface="Verdana" pitchFamily="32" charset="0"/>
              </a:rPr>
              <a:t>Tytuł projektu:</a:t>
            </a:r>
          </a:p>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1200" b="1">
              <a:solidFill>
                <a:srgbClr val="404040"/>
              </a:solidFill>
              <a:latin typeface="Verdana" pitchFamily="32" charset="0"/>
            </a:endParaRPr>
          </a:p>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i="1" u="sng">
                <a:solidFill>
                  <a:srgbClr val="003760"/>
                </a:solidFill>
              </a:rPr>
              <a:t>„Szkolne Kluby Siatkarskie - drogą do przyszłości!”</a:t>
            </a:r>
          </a:p>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2000" u="sng">
              <a:solidFill>
                <a:srgbClr val="000000"/>
              </a:solidFill>
            </a:endParaRPr>
          </a:p>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sz="2000" u="sng">
              <a:solidFill>
                <a:srgbClr val="000000"/>
              </a:solidFill>
            </a:endParaRPr>
          </a:p>
        </p:txBody>
      </p:sp>
      <p:sp>
        <p:nvSpPr>
          <p:cNvPr id="3075" name="Rectangle 2"/>
          <p:cNvSpPr>
            <a:spLocks noChangeArrowheads="1"/>
          </p:cNvSpPr>
          <p:nvPr/>
        </p:nvSpPr>
        <p:spPr bwMode="auto">
          <a:xfrm>
            <a:off x="755650" y="5157788"/>
            <a:ext cx="4740275" cy="954087"/>
          </a:xfrm>
          <a:prstGeom prst="rect">
            <a:avLst/>
          </a:prstGeom>
          <a:noFill/>
          <a:ln w="9525">
            <a:noFill/>
            <a:round/>
            <a:headEnd/>
            <a:tailEnd/>
          </a:ln>
        </p:spPr>
        <p:txBody>
          <a:bodyPr lIns="90000" tIns="91440" rIns="90000" bIns="46800" anchor="ctr"/>
          <a:lstStyle/>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b="1">
                <a:solidFill>
                  <a:srgbClr val="000000"/>
                </a:solidFill>
                <a:latin typeface="Verdana" pitchFamily="32" charset="0"/>
              </a:rPr>
              <a:t>Zespół Szkół nr 5 im. Józefa Wybickiego</a:t>
            </a:r>
          </a:p>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b="1">
              <a:solidFill>
                <a:srgbClr val="000000"/>
              </a:solidFill>
              <a:latin typeface="Verdana" pitchFamily="32" charset="0"/>
            </a:endParaRPr>
          </a:p>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b="1">
                <a:solidFill>
                  <a:srgbClr val="000000"/>
                </a:solidFill>
                <a:latin typeface="Verdana" pitchFamily="32" charset="0"/>
              </a:rPr>
              <a:t>Hafstad vidaregaande skule</a:t>
            </a:r>
          </a:p>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b="1">
              <a:solidFill>
                <a:srgbClr val="000000"/>
              </a:solidFill>
              <a:latin typeface="Verdana" pitchFamily="32" charset="0"/>
            </a:endParaRPr>
          </a:p>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b="1">
                <a:solidFill>
                  <a:srgbClr val="000000"/>
                </a:solidFill>
                <a:latin typeface="Verdana" pitchFamily="32" charset="0"/>
              </a:rPr>
              <a:t>04.03.2014 – 29.02.2016</a:t>
            </a:r>
          </a:p>
          <a:p>
            <a:pPr eaLnBrk="1"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pl-PL" b="1">
              <a:solidFill>
                <a:srgbClr val="000000"/>
              </a:solidFill>
              <a:latin typeface="Verdana" pitchFamily="32" charset="0"/>
            </a:endParaRPr>
          </a:p>
        </p:txBody>
      </p:sp>
      <p:pic>
        <p:nvPicPr>
          <p:cNvPr id="3076" name="Picture 3"/>
          <p:cNvPicPr>
            <a:picLocks noChangeAspect="1" noChangeArrowheads="1"/>
          </p:cNvPicPr>
          <p:nvPr/>
        </p:nvPicPr>
        <p:blipFill>
          <a:blip r:embed="rId3" cstate="print"/>
          <a:srcRect/>
          <a:stretch>
            <a:fillRect/>
          </a:stretch>
        </p:blipFill>
        <p:spPr bwMode="auto">
          <a:xfrm>
            <a:off x="3240088" y="360363"/>
            <a:ext cx="1339850" cy="914400"/>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pole tekstowe 2"/>
          <p:cNvSpPr txBox="1">
            <a:spLocks noChangeArrowheads="1"/>
          </p:cNvSpPr>
          <p:nvPr/>
        </p:nvSpPr>
        <p:spPr bwMode="auto">
          <a:xfrm>
            <a:off x="0" y="2060575"/>
            <a:ext cx="9072563" cy="4730750"/>
          </a:xfrm>
          <a:prstGeom prst="rect">
            <a:avLst/>
          </a:prstGeom>
          <a:noFill/>
          <a:ln w="9525">
            <a:noFill/>
            <a:miter lim="800000"/>
            <a:headEnd/>
            <a:tailEnd/>
          </a:ln>
        </p:spPr>
        <p:txBody>
          <a:bodyPr>
            <a:spAutoFit/>
          </a:bodyPr>
          <a:lstStyle/>
          <a:p>
            <a:pPr algn="ctr"/>
            <a:r>
              <a:rPr lang="pl-PL" sz="2000" b="1">
                <a:solidFill>
                  <a:srgbClr val="0070C0"/>
                </a:solidFill>
                <a:latin typeface="Verdana" pitchFamily="32" charset="0"/>
              </a:rPr>
              <a:t>Dzień 4</a:t>
            </a:r>
          </a:p>
          <a:p>
            <a:pPr algn="ctr"/>
            <a:endParaRPr lang="pl-PL">
              <a:solidFill>
                <a:schemeClr val="tx1"/>
              </a:solidFill>
            </a:endParaRPr>
          </a:p>
          <a:p>
            <a:pPr algn="ctr"/>
            <a:r>
              <a:rPr lang="pl-PL">
                <a:solidFill>
                  <a:schemeClr val="tx1"/>
                </a:solidFill>
              </a:rPr>
              <a:t>Główną atrakcją tego dnia było obejrzenie przedstawienia teatralnego maturzystów z okazji ich zakończenia szkoły. Przedtem siatkarki obowiązkowo udały się na trening nie zapominając oczywiście o śniadaniu, lunchu i obiedzie. Następnie ubrani w eleganckie ciuchy wybraliśmy się na sztukę, na którą dostaliśmy specjalne zaproszenia. Tutaj świętowanie maturzystów wygląda zupełnie inaczej niż u nas w Polsce. Tak jak my przeżywamy ten dzień oficjalnie w garniturach, sukienkach w Sali balowej wraz z nauczycielami, tak w Norwegii, a przynajmniej w miasteczku Forde dzieciaki ubierają czerwone kombinezony i robią śmieszne rzeczy. Tak więc ich występ również rozbawił nas do łez pomimo braku znajomości języka norweskiego ich mowa ciała, zmiany w tonie głosu oraz piosenki w języku angielskim pozwalały nam domyśleć się, „co autor miał na myśli”. Na następny dzień maturzyści zgodnie z tradycją mieli jeździć po miasteczku mini, kolorowymi vanami ubrani w śmieszne stroje i robić głupie rzeczy nawet takie jak rzucanie w siebie jajkami. Jest to kolejna różnica między nami, która popycha nas do próby odnalezienia w sobie takiego samego dystansu jak u norwegów. </a:t>
            </a:r>
          </a:p>
          <a:p>
            <a:endParaRPr lang="pl-PL"/>
          </a:p>
          <a:p>
            <a:endParaRPr lang="pl-PL"/>
          </a:p>
        </p:txBody>
      </p:sp>
      <p:sp>
        <p:nvSpPr>
          <p:cNvPr id="39939" name="Rectangle 1"/>
          <p:cNvSpPr>
            <a:spLocks noChangeArrowheads="1"/>
          </p:cNvSpPr>
          <p:nvPr/>
        </p:nvSpPr>
        <p:spPr bwMode="auto">
          <a:xfrm>
            <a:off x="206375" y="390525"/>
            <a:ext cx="5194300" cy="869950"/>
          </a:xfrm>
          <a:prstGeom prst="rect">
            <a:avLst/>
          </a:prstGeom>
          <a:noFill/>
          <a:ln w="9525">
            <a:noFill/>
            <a:round/>
            <a:headEnd/>
            <a:tailEnd/>
          </a:ln>
        </p:spPr>
        <p:txBody>
          <a:bodyPr lIns="90000" tIns="91440" rIns="90000" bIns="46800">
            <a:spAutoFit/>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School Volleyball Clubs </a:t>
            </a:r>
          </a:p>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 the way to the future!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descr="H:\Norwegia part 1\DSCN1047.JPG"/>
          <p:cNvPicPr>
            <a:picLocks noChangeAspect="1" noChangeArrowheads="1"/>
          </p:cNvPicPr>
          <p:nvPr/>
        </p:nvPicPr>
        <p:blipFill>
          <a:blip r:embed="rId2" cstate="print"/>
          <a:srcRect/>
          <a:stretch>
            <a:fillRect/>
          </a:stretch>
        </p:blipFill>
        <p:spPr bwMode="auto">
          <a:xfrm>
            <a:off x="5244075" y="3933056"/>
            <a:ext cx="3899926" cy="2924944"/>
          </a:xfrm>
          <a:prstGeom prst="rect">
            <a:avLst/>
          </a:prstGeom>
          <a:ln>
            <a:noFill/>
          </a:ln>
          <a:effectLst>
            <a:softEdge rad="112500"/>
          </a:effectLst>
        </p:spPr>
      </p:pic>
      <p:pic>
        <p:nvPicPr>
          <p:cNvPr id="67589" name="Picture 5" descr="H:\Norwegia part 1\DSCN1048.JPG"/>
          <p:cNvPicPr>
            <a:picLocks noChangeAspect="1" noChangeArrowheads="1"/>
          </p:cNvPicPr>
          <p:nvPr/>
        </p:nvPicPr>
        <p:blipFill>
          <a:blip r:embed="rId3" cstate="print"/>
          <a:srcRect/>
          <a:stretch>
            <a:fillRect/>
          </a:stretch>
        </p:blipFill>
        <p:spPr bwMode="auto">
          <a:xfrm>
            <a:off x="0" y="1556792"/>
            <a:ext cx="4320480" cy="3240360"/>
          </a:xfrm>
          <a:prstGeom prst="rect">
            <a:avLst/>
          </a:prstGeom>
          <a:ln>
            <a:noFill/>
          </a:ln>
          <a:effectLst>
            <a:softEdge rad="112500"/>
          </a:effectLst>
        </p:spPr>
      </p:pic>
      <p:pic>
        <p:nvPicPr>
          <p:cNvPr id="67587" name="Picture 3" descr="H:\Norwegia part 1\DSCN1045.JPG"/>
          <p:cNvPicPr>
            <a:picLocks noChangeAspect="1" noChangeArrowheads="1"/>
          </p:cNvPicPr>
          <p:nvPr/>
        </p:nvPicPr>
        <p:blipFill>
          <a:blip r:embed="rId4" cstate="print"/>
          <a:srcRect/>
          <a:stretch>
            <a:fillRect/>
          </a:stretch>
        </p:blipFill>
        <p:spPr bwMode="auto">
          <a:xfrm>
            <a:off x="1475656" y="3140968"/>
            <a:ext cx="3840427" cy="2880320"/>
          </a:xfrm>
          <a:prstGeom prst="rect">
            <a:avLst/>
          </a:prstGeom>
          <a:ln>
            <a:noFill/>
          </a:ln>
          <a:effectLst>
            <a:softEdge rad="112500"/>
          </a:effectLst>
        </p:spPr>
      </p:pic>
      <p:pic>
        <p:nvPicPr>
          <p:cNvPr id="67590" name="Picture 6" descr="H:\Norwegia part 1\DSCN1051.JPG"/>
          <p:cNvPicPr>
            <a:picLocks noChangeAspect="1" noChangeArrowheads="1"/>
          </p:cNvPicPr>
          <p:nvPr/>
        </p:nvPicPr>
        <p:blipFill>
          <a:blip r:embed="rId5" cstate="print"/>
          <a:srcRect/>
          <a:stretch>
            <a:fillRect/>
          </a:stretch>
        </p:blipFill>
        <p:spPr bwMode="auto">
          <a:xfrm>
            <a:off x="4788024" y="1628800"/>
            <a:ext cx="3816424" cy="2862318"/>
          </a:xfrm>
          <a:prstGeom prst="rect">
            <a:avLst/>
          </a:prstGeom>
          <a:ln>
            <a:noFill/>
          </a:ln>
          <a:effectLst>
            <a:softEdge rad="112500"/>
          </a:effectLst>
        </p:spPr>
      </p:pic>
      <p:sp>
        <p:nvSpPr>
          <p:cNvPr id="40966" name="Rectangle 1"/>
          <p:cNvSpPr>
            <a:spLocks noChangeArrowheads="1"/>
          </p:cNvSpPr>
          <p:nvPr/>
        </p:nvSpPr>
        <p:spPr bwMode="auto">
          <a:xfrm>
            <a:off x="206375" y="390525"/>
            <a:ext cx="5194300" cy="869950"/>
          </a:xfrm>
          <a:prstGeom prst="rect">
            <a:avLst/>
          </a:prstGeom>
          <a:noFill/>
          <a:ln w="9525">
            <a:noFill/>
            <a:round/>
            <a:headEnd/>
            <a:tailEnd/>
          </a:ln>
        </p:spPr>
        <p:txBody>
          <a:bodyPr lIns="90000" tIns="91440" rIns="90000" bIns="46800">
            <a:spAutoFit/>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School Volleyball Clubs </a:t>
            </a:r>
          </a:p>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 the way to the future! </a:t>
            </a:r>
          </a:p>
        </p:txBody>
      </p:sp>
      <p:sp>
        <p:nvSpPr>
          <p:cNvPr id="40967" name="pole tekstowe 8"/>
          <p:cNvSpPr txBox="1">
            <a:spLocks noChangeArrowheads="1"/>
          </p:cNvSpPr>
          <p:nvPr/>
        </p:nvSpPr>
        <p:spPr bwMode="auto">
          <a:xfrm>
            <a:off x="0" y="6508750"/>
            <a:ext cx="3635375" cy="349250"/>
          </a:xfrm>
          <a:prstGeom prst="rect">
            <a:avLst/>
          </a:prstGeom>
          <a:noFill/>
          <a:ln w="9525">
            <a:noFill/>
            <a:miter lim="800000"/>
            <a:headEnd/>
            <a:tailEnd/>
          </a:ln>
        </p:spPr>
        <p:txBody>
          <a:bodyPr>
            <a:spAutoFit/>
          </a:bodyPr>
          <a:lstStyle/>
          <a:p>
            <a:r>
              <a:rPr lang="pl-PL">
                <a:solidFill>
                  <a:schemeClr val="tx1"/>
                </a:solidFill>
              </a:rPr>
              <a:t>Fotograf: Agata Cyrańska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pole tekstowe 2"/>
          <p:cNvSpPr txBox="1">
            <a:spLocks noChangeArrowheads="1"/>
          </p:cNvSpPr>
          <p:nvPr/>
        </p:nvSpPr>
        <p:spPr bwMode="auto">
          <a:xfrm>
            <a:off x="250825" y="1196975"/>
            <a:ext cx="8713788" cy="6275388"/>
          </a:xfrm>
          <a:prstGeom prst="rect">
            <a:avLst/>
          </a:prstGeom>
          <a:noFill/>
          <a:ln w="9525">
            <a:noFill/>
            <a:miter lim="800000"/>
            <a:headEnd/>
            <a:tailEnd/>
          </a:ln>
        </p:spPr>
        <p:txBody>
          <a:bodyPr>
            <a:spAutoFit/>
          </a:bodyPr>
          <a:lstStyle/>
          <a:p>
            <a:pPr algn="ctr"/>
            <a:r>
              <a:rPr lang="pl-PL" sz="2000" b="1">
                <a:solidFill>
                  <a:srgbClr val="0070C0"/>
                </a:solidFill>
                <a:latin typeface="Verdana" pitchFamily="32" charset="0"/>
              </a:rPr>
              <a:t>Dzień 5</a:t>
            </a:r>
          </a:p>
          <a:p>
            <a:pPr algn="ctr"/>
            <a:endParaRPr lang="pl-PL">
              <a:solidFill>
                <a:schemeClr val="tx1"/>
              </a:solidFill>
            </a:endParaRPr>
          </a:p>
          <a:p>
            <a:pPr algn="ctr"/>
            <a:r>
              <a:rPr lang="pl-PL">
                <a:solidFill>
                  <a:schemeClr val="tx1"/>
                </a:solidFill>
              </a:rPr>
              <a:t>Kolejny dzień nie mógł obyć się bez treningu – to w końcu cel naszego projektu </a:t>
            </a:r>
            <a:r>
              <a:rPr lang="pl-PL">
                <a:solidFill>
                  <a:schemeClr val="tx1"/>
                </a:solidFill>
                <a:sym typeface="Wingdings" pitchFamily="2" charset="2"/>
              </a:rPr>
              <a:t> Jednakże nie można zapomnieć tutaj o chwili wytchnienia i całkowitego oddania się norweskiemu klimatowi. Po prostu życie chwilą </a:t>
            </a:r>
            <a:r>
              <a:rPr lang="pl-PL" i="1">
                <a:solidFill>
                  <a:schemeClr val="tx1"/>
                </a:solidFill>
                <a:sym typeface="Wingdings" pitchFamily="2" charset="2"/>
              </a:rPr>
              <a:t>- „Carpie Diem”. </a:t>
            </a:r>
            <a:r>
              <a:rPr lang="pl-PL">
                <a:solidFill>
                  <a:schemeClr val="tx1"/>
                </a:solidFill>
                <a:sym typeface="Wingdings" pitchFamily="2" charset="2"/>
              </a:rPr>
              <a:t>Taka beztroska i spokój, gdy ciągle towarzyszy nam nieskażona ludzkim okrucieństwem natura. Życie z nią w zgodzie daje niebywale wiele energii do życia. Zauważyć można to po dużej liczbie osób uprawiających sport – szczególnie jogging wśród norwegów. Na półkach zaś w sklepach spożywczych częściej zdrowe niż niezdrowe produkty. Brak KFC czy MCDonald też wnosi pewną korzyść na rzecz sylwetek mieszkańców. Tego dnia mieliśmy również okazje wzięcia udziału w wycieczce krajoznawczej w góry minibusami. Przystanek w punkcie widokowym (Farma „Flatheim </a:t>
            </a:r>
            <a:r>
              <a:rPr lang="pl-PL" i="1">
                <a:solidFill>
                  <a:schemeClr val="tx1"/>
                </a:solidFill>
                <a:sym typeface="Wingdings" pitchFamily="2" charset="2"/>
              </a:rPr>
              <a:t>Friluftsgard</a:t>
            </a:r>
            <a:r>
              <a:rPr lang="pl-PL">
                <a:solidFill>
                  <a:schemeClr val="tx1"/>
                </a:solidFill>
                <a:sym typeface="Wingdings" pitchFamily="2" charset="2"/>
              </a:rPr>
              <a:t>”). Znając tekst „Na górze róże, na dole fiołki”, w Norwegii mogliśmy powiedzieć „Na górze śnieg, na dole deszcz”. Znajdując się na miejscu wysoko w górach zachwycaliśmy się dużą ilością prawdziwego śniegu. Nasza reakcja była jak najbardziej zrozumiała, ponieważ u nas w Polsce rzadko zdarza się prawdziwa zima. Nawet ze zwyczajną jest problem. Dlatego widząc ten biały puszek – cieszyłyśmy się jak małe dzieci. Właścicielka farmy wraz z jej mężem zaprosili nas do swojej drewnianej chaty, gdzie pani po angielsku opowiadała nam historię ich posiadłości. Nie musieliśmy obawiać się, że czegoś nie zrozumieliśmy, ponieważ w pogotowiu była pani Tereska, która podpowiadała nam, co znaczy słowo usłyszane przez nas po raz pierwszy. </a:t>
            </a:r>
            <a:endParaRPr lang="pl-PL">
              <a:solidFill>
                <a:schemeClr val="tx1"/>
              </a:solidFill>
            </a:endParaRPr>
          </a:p>
          <a:p>
            <a:endParaRPr lang="pl-PL"/>
          </a:p>
          <a:p>
            <a:endParaRPr lang="pl-PL"/>
          </a:p>
        </p:txBody>
      </p:sp>
      <p:sp>
        <p:nvSpPr>
          <p:cNvPr id="41987" name="Rectangle 1"/>
          <p:cNvSpPr>
            <a:spLocks noChangeArrowheads="1"/>
          </p:cNvSpPr>
          <p:nvPr/>
        </p:nvSpPr>
        <p:spPr bwMode="auto">
          <a:xfrm>
            <a:off x="206375" y="390525"/>
            <a:ext cx="5194300" cy="869950"/>
          </a:xfrm>
          <a:prstGeom prst="rect">
            <a:avLst/>
          </a:prstGeom>
          <a:noFill/>
          <a:ln w="9525">
            <a:noFill/>
            <a:round/>
            <a:headEnd/>
            <a:tailEnd/>
          </a:ln>
        </p:spPr>
        <p:txBody>
          <a:bodyPr lIns="90000" tIns="91440" rIns="90000" bIns="46800">
            <a:spAutoFit/>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School Volleyball Clubs </a:t>
            </a:r>
          </a:p>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 the way to the future!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H:\Norwegia part 2\DSCN1224.JPG"/>
          <p:cNvPicPr>
            <a:picLocks noChangeAspect="1" noChangeArrowheads="1"/>
          </p:cNvPicPr>
          <p:nvPr/>
        </p:nvPicPr>
        <p:blipFill>
          <a:blip r:embed="rId2" cstate="print"/>
          <a:srcRect/>
          <a:stretch>
            <a:fillRect/>
          </a:stretch>
        </p:blipFill>
        <p:spPr bwMode="auto">
          <a:xfrm>
            <a:off x="5632450" y="1628775"/>
            <a:ext cx="3511550" cy="2633663"/>
          </a:xfrm>
          <a:prstGeom prst="rect">
            <a:avLst/>
          </a:prstGeom>
          <a:noFill/>
          <a:ln w="9525">
            <a:noFill/>
            <a:miter lim="800000"/>
            <a:headEnd/>
            <a:tailEnd/>
          </a:ln>
        </p:spPr>
      </p:pic>
      <p:pic>
        <p:nvPicPr>
          <p:cNvPr id="43011" name="Picture 5" descr="H:\Norwegia part 2\DSCN1221.JPG"/>
          <p:cNvPicPr>
            <a:picLocks noChangeAspect="1" noChangeArrowheads="1"/>
          </p:cNvPicPr>
          <p:nvPr/>
        </p:nvPicPr>
        <p:blipFill>
          <a:blip r:embed="rId3" cstate="print"/>
          <a:srcRect/>
          <a:stretch>
            <a:fillRect/>
          </a:stretch>
        </p:blipFill>
        <p:spPr bwMode="auto">
          <a:xfrm>
            <a:off x="0" y="4224338"/>
            <a:ext cx="3511550" cy="2633662"/>
          </a:xfrm>
          <a:prstGeom prst="rect">
            <a:avLst/>
          </a:prstGeom>
          <a:noFill/>
          <a:ln w="9525">
            <a:noFill/>
            <a:miter lim="800000"/>
            <a:headEnd/>
            <a:tailEnd/>
          </a:ln>
        </p:spPr>
      </p:pic>
      <p:pic>
        <p:nvPicPr>
          <p:cNvPr id="43012" name="Picture 2" descr="H:\Norwegia part 2\DSCN1204.JPG"/>
          <p:cNvPicPr>
            <a:picLocks noChangeAspect="1" noChangeArrowheads="1"/>
          </p:cNvPicPr>
          <p:nvPr/>
        </p:nvPicPr>
        <p:blipFill>
          <a:blip r:embed="rId4" cstate="print"/>
          <a:srcRect/>
          <a:stretch>
            <a:fillRect/>
          </a:stretch>
        </p:blipFill>
        <p:spPr bwMode="auto">
          <a:xfrm>
            <a:off x="0" y="1628775"/>
            <a:ext cx="3511550" cy="2633663"/>
          </a:xfrm>
          <a:prstGeom prst="rect">
            <a:avLst/>
          </a:prstGeom>
          <a:noFill/>
          <a:ln w="9525">
            <a:noFill/>
            <a:miter lim="800000"/>
            <a:headEnd/>
            <a:tailEnd/>
          </a:ln>
        </p:spPr>
      </p:pic>
      <p:pic>
        <p:nvPicPr>
          <p:cNvPr id="43013" name="Picture 3" descr="H:\Norwegia part 2\DSCN1206.JPG"/>
          <p:cNvPicPr>
            <a:picLocks noChangeAspect="1" noChangeArrowheads="1"/>
          </p:cNvPicPr>
          <p:nvPr/>
        </p:nvPicPr>
        <p:blipFill>
          <a:blip r:embed="rId5" cstate="print"/>
          <a:srcRect/>
          <a:stretch>
            <a:fillRect/>
          </a:stretch>
        </p:blipFill>
        <p:spPr bwMode="auto">
          <a:xfrm>
            <a:off x="5632450" y="4224338"/>
            <a:ext cx="3511550" cy="2633662"/>
          </a:xfrm>
          <a:prstGeom prst="rect">
            <a:avLst/>
          </a:prstGeom>
          <a:noFill/>
          <a:ln w="9525">
            <a:noFill/>
            <a:miter lim="800000"/>
            <a:headEnd/>
            <a:tailEnd/>
          </a:ln>
        </p:spPr>
      </p:pic>
      <p:pic>
        <p:nvPicPr>
          <p:cNvPr id="43014" name="Picture 4" descr="H:\Norwegia part 2\DSCN1213.JPG"/>
          <p:cNvPicPr>
            <a:picLocks noChangeAspect="1" noChangeArrowheads="1"/>
          </p:cNvPicPr>
          <p:nvPr/>
        </p:nvPicPr>
        <p:blipFill>
          <a:blip r:embed="rId6" cstate="print"/>
          <a:srcRect/>
          <a:stretch>
            <a:fillRect/>
          </a:stretch>
        </p:blipFill>
        <p:spPr bwMode="auto">
          <a:xfrm>
            <a:off x="3203575" y="2276475"/>
            <a:ext cx="2705100" cy="3608388"/>
          </a:xfrm>
          <a:prstGeom prst="rect">
            <a:avLst/>
          </a:prstGeom>
          <a:noFill/>
          <a:ln w="9525">
            <a:noFill/>
            <a:miter lim="800000"/>
            <a:headEnd/>
            <a:tailEnd/>
          </a:ln>
        </p:spPr>
      </p:pic>
      <p:sp>
        <p:nvSpPr>
          <p:cNvPr id="43015" name="Rectangle 1"/>
          <p:cNvSpPr>
            <a:spLocks noChangeArrowheads="1"/>
          </p:cNvSpPr>
          <p:nvPr/>
        </p:nvSpPr>
        <p:spPr bwMode="auto">
          <a:xfrm>
            <a:off x="206375" y="390525"/>
            <a:ext cx="5194300" cy="869950"/>
          </a:xfrm>
          <a:prstGeom prst="rect">
            <a:avLst/>
          </a:prstGeom>
          <a:noFill/>
          <a:ln w="9525">
            <a:noFill/>
            <a:round/>
            <a:headEnd/>
            <a:tailEnd/>
          </a:ln>
        </p:spPr>
        <p:txBody>
          <a:bodyPr lIns="90000" tIns="91440" rIns="90000" bIns="46800">
            <a:spAutoFit/>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School Volleyball Clubs </a:t>
            </a:r>
          </a:p>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 the way to the future! </a:t>
            </a:r>
          </a:p>
        </p:txBody>
      </p:sp>
      <p:sp>
        <p:nvSpPr>
          <p:cNvPr id="43016" name="pole tekstowe 8"/>
          <p:cNvSpPr txBox="1">
            <a:spLocks noChangeArrowheads="1"/>
          </p:cNvSpPr>
          <p:nvPr/>
        </p:nvSpPr>
        <p:spPr bwMode="auto">
          <a:xfrm>
            <a:off x="0" y="6508750"/>
            <a:ext cx="3635375" cy="349250"/>
          </a:xfrm>
          <a:prstGeom prst="rect">
            <a:avLst/>
          </a:prstGeom>
          <a:noFill/>
          <a:ln w="9525">
            <a:noFill/>
            <a:miter lim="800000"/>
            <a:headEnd/>
            <a:tailEnd/>
          </a:ln>
        </p:spPr>
        <p:txBody>
          <a:bodyPr>
            <a:spAutoFit/>
          </a:bodyPr>
          <a:lstStyle/>
          <a:p>
            <a:r>
              <a:rPr lang="pl-PL"/>
              <a:t>Fotograf: Agata Cyrańska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Norwegia part 2\DSCN1229.JPG"/>
          <p:cNvPicPr>
            <a:picLocks noChangeAspect="1" noChangeArrowheads="1"/>
          </p:cNvPicPr>
          <p:nvPr/>
        </p:nvPicPr>
        <p:blipFill>
          <a:blip r:embed="rId2" cstate="print"/>
          <a:srcRect/>
          <a:stretch>
            <a:fillRect/>
          </a:stretch>
        </p:blipFill>
        <p:spPr bwMode="auto">
          <a:xfrm>
            <a:off x="0" y="1628775"/>
            <a:ext cx="4129088" cy="3095625"/>
          </a:xfrm>
          <a:prstGeom prst="rect">
            <a:avLst/>
          </a:prstGeom>
          <a:noFill/>
          <a:ln w="9525">
            <a:noFill/>
            <a:miter lim="800000"/>
            <a:headEnd/>
            <a:tailEnd/>
          </a:ln>
        </p:spPr>
      </p:pic>
      <p:pic>
        <p:nvPicPr>
          <p:cNvPr id="44035" name="Picture 3" descr="H:\Norwegia part 2\DSCN1230.JPG"/>
          <p:cNvPicPr>
            <a:picLocks noChangeAspect="1" noChangeArrowheads="1"/>
          </p:cNvPicPr>
          <p:nvPr/>
        </p:nvPicPr>
        <p:blipFill>
          <a:blip r:embed="rId3" cstate="print"/>
          <a:srcRect/>
          <a:stretch>
            <a:fillRect/>
          </a:stretch>
        </p:blipFill>
        <p:spPr bwMode="auto">
          <a:xfrm>
            <a:off x="5632450" y="4224338"/>
            <a:ext cx="3511550" cy="2633662"/>
          </a:xfrm>
          <a:prstGeom prst="rect">
            <a:avLst/>
          </a:prstGeom>
          <a:noFill/>
          <a:ln w="9525">
            <a:noFill/>
            <a:miter lim="800000"/>
            <a:headEnd/>
            <a:tailEnd/>
          </a:ln>
        </p:spPr>
      </p:pic>
      <p:pic>
        <p:nvPicPr>
          <p:cNvPr id="44036" name="Picture 4" descr="H:\Norwegia part 2\DSCN1235.JPG"/>
          <p:cNvPicPr>
            <a:picLocks noChangeAspect="1" noChangeArrowheads="1"/>
          </p:cNvPicPr>
          <p:nvPr/>
        </p:nvPicPr>
        <p:blipFill>
          <a:blip r:embed="rId4" cstate="print"/>
          <a:srcRect/>
          <a:stretch>
            <a:fillRect/>
          </a:stretch>
        </p:blipFill>
        <p:spPr bwMode="auto">
          <a:xfrm>
            <a:off x="2339975" y="3860800"/>
            <a:ext cx="3511550" cy="2633663"/>
          </a:xfrm>
          <a:prstGeom prst="rect">
            <a:avLst/>
          </a:prstGeom>
          <a:noFill/>
          <a:ln w="9525">
            <a:noFill/>
            <a:miter lim="800000"/>
            <a:headEnd/>
            <a:tailEnd/>
          </a:ln>
        </p:spPr>
      </p:pic>
      <p:pic>
        <p:nvPicPr>
          <p:cNvPr id="44037" name="Picture 5" descr="H:\Norwegia part 2\DSCN1236.JPG"/>
          <p:cNvPicPr>
            <a:picLocks noChangeAspect="1" noChangeArrowheads="1"/>
          </p:cNvPicPr>
          <p:nvPr/>
        </p:nvPicPr>
        <p:blipFill>
          <a:blip r:embed="rId5" cstate="print"/>
          <a:srcRect/>
          <a:stretch>
            <a:fillRect/>
          </a:stretch>
        </p:blipFill>
        <p:spPr bwMode="auto">
          <a:xfrm>
            <a:off x="4787900" y="1916113"/>
            <a:ext cx="3511550" cy="2633662"/>
          </a:xfrm>
          <a:prstGeom prst="rect">
            <a:avLst/>
          </a:prstGeom>
          <a:noFill/>
          <a:ln w="9525">
            <a:noFill/>
            <a:miter lim="800000"/>
            <a:headEnd/>
            <a:tailEnd/>
          </a:ln>
        </p:spPr>
      </p:pic>
      <p:sp>
        <p:nvSpPr>
          <p:cNvPr id="44038" name="pole tekstowe 6"/>
          <p:cNvSpPr txBox="1">
            <a:spLocks noChangeArrowheads="1"/>
          </p:cNvSpPr>
          <p:nvPr/>
        </p:nvSpPr>
        <p:spPr bwMode="auto">
          <a:xfrm>
            <a:off x="0" y="5229225"/>
            <a:ext cx="2339975" cy="608013"/>
          </a:xfrm>
          <a:prstGeom prst="rect">
            <a:avLst/>
          </a:prstGeom>
          <a:noFill/>
          <a:ln w="9525">
            <a:noFill/>
            <a:miter lim="800000"/>
            <a:headEnd/>
            <a:tailEnd/>
          </a:ln>
        </p:spPr>
        <p:txBody>
          <a:bodyPr>
            <a:spAutoFit/>
          </a:bodyPr>
          <a:lstStyle/>
          <a:p>
            <a:pPr algn="ctr"/>
            <a:r>
              <a:rPr lang="pl-PL" b="1">
                <a:solidFill>
                  <a:schemeClr val="tx1"/>
                </a:solidFill>
              </a:rPr>
              <a:t>Świnka – członkiem rodziny</a:t>
            </a:r>
          </a:p>
        </p:txBody>
      </p:sp>
      <p:sp>
        <p:nvSpPr>
          <p:cNvPr id="44039" name="Rectangle 1"/>
          <p:cNvSpPr>
            <a:spLocks noChangeArrowheads="1"/>
          </p:cNvSpPr>
          <p:nvPr/>
        </p:nvSpPr>
        <p:spPr bwMode="auto">
          <a:xfrm>
            <a:off x="206375" y="390525"/>
            <a:ext cx="5194300" cy="869950"/>
          </a:xfrm>
          <a:prstGeom prst="rect">
            <a:avLst/>
          </a:prstGeom>
          <a:noFill/>
          <a:ln w="9525">
            <a:noFill/>
            <a:round/>
            <a:headEnd/>
            <a:tailEnd/>
          </a:ln>
        </p:spPr>
        <p:txBody>
          <a:bodyPr lIns="90000" tIns="91440" rIns="90000" bIns="46800">
            <a:spAutoFit/>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School Volleyball Clubs </a:t>
            </a:r>
          </a:p>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 the way to the future! </a:t>
            </a:r>
          </a:p>
        </p:txBody>
      </p:sp>
      <p:sp>
        <p:nvSpPr>
          <p:cNvPr id="44040" name="pole tekstowe 8"/>
          <p:cNvSpPr txBox="1">
            <a:spLocks noChangeArrowheads="1"/>
          </p:cNvSpPr>
          <p:nvPr/>
        </p:nvSpPr>
        <p:spPr bwMode="auto">
          <a:xfrm>
            <a:off x="0" y="6508750"/>
            <a:ext cx="3635375" cy="349250"/>
          </a:xfrm>
          <a:prstGeom prst="rect">
            <a:avLst/>
          </a:prstGeom>
          <a:noFill/>
          <a:ln w="9525">
            <a:noFill/>
            <a:miter lim="800000"/>
            <a:headEnd/>
            <a:tailEnd/>
          </a:ln>
        </p:spPr>
        <p:txBody>
          <a:bodyPr>
            <a:spAutoFit/>
          </a:bodyPr>
          <a:lstStyle/>
          <a:p>
            <a:r>
              <a:rPr lang="pl-PL">
                <a:solidFill>
                  <a:schemeClr val="tx1"/>
                </a:solidFill>
              </a:rPr>
              <a:t>Fotograf: Agata Cyrańska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pole tekstowe 2"/>
          <p:cNvSpPr txBox="1">
            <a:spLocks noChangeArrowheads="1"/>
          </p:cNvSpPr>
          <p:nvPr/>
        </p:nvSpPr>
        <p:spPr bwMode="auto">
          <a:xfrm>
            <a:off x="179388" y="1628775"/>
            <a:ext cx="8785225" cy="865188"/>
          </a:xfrm>
          <a:prstGeom prst="rect">
            <a:avLst/>
          </a:prstGeom>
          <a:noFill/>
          <a:ln w="9525">
            <a:noFill/>
            <a:miter lim="800000"/>
            <a:headEnd/>
            <a:tailEnd/>
          </a:ln>
        </p:spPr>
        <p:txBody>
          <a:bodyPr>
            <a:spAutoFit/>
          </a:bodyPr>
          <a:lstStyle/>
          <a:p>
            <a:pPr algn="ctr"/>
            <a:r>
              <a:rPr lang="pl-PL">
                <a:solidFill>
                  <a:schemeClr val="tx1"/>
                </a:solidFill>
              </a:rPr>
              <a:t>Będąc już w tamtych rejonach mieliśmy okazję zobaczyć przepiękny wodospad. Udaliśmy się więc do niego spacerkiem, a w trakcie mogliśmy zachwycać się magiczną „Krainą Lodu”. </a:t>
            </a:r>
          </a:p>
        </p:txBody>
      </p:sp>
      <p:pic>
        <p:nvPicPr>
          <p:cNvPr id="45059" name="Picture 2" descr="H:\Norwegia part 2\DSCN1240.JPG"/>
          <p:cNvPicPr>
            <a:picLocks noChangeAspect="1" noChangeArrowheads="1"/>
          </p:cNvPicPr>
          <p:nvPr/>
        </p:nvPicPr>
        <p:blipFill>
          <a:blip r:embed="rId2" cstate="print"/>
          <a:srcRect/>
          <a:stretch>
            <a:fillRect/>
          </a:stretch>
        </p:blipFill>
        <p:spPr bwMode="auto">
          <a:xfrm>
            <a:off x="250825" y="2565400"/>
            <a:ext cx="4033838" cy="3024188"/>
          </a:xfrm>
          <a:prstGeom prst="rect">
            <a:avLst/>
          </a:prstGeom>
          <a:noFill/>
          <a:ln w="9525">
            <a:noFill/>
            <a:miter lim="800000"/>
            <a:headEnd/>
            <a:tailEnd/>
          </a:ln>
        </p:spPr>
      </p:pic>
      <p:pic>
        <p:nvPicPr>
          <p:cNvPr id="45060" name="Picture 3" descr="H:\Norwegia part 2\DSCN1247.JPG"/>
          <p:cNvPicPr>
            <a:picLocks noChangeAspect="1" noChangeArrowheads="1"/>
          </p:cNvPicPr>
          <p:nvPr/>
        </p:nvPicPr>
        <p:blipFill>
          <a:blip r:embed="rId3" cstate="print"/>
          <a:srcRect/>
          <a:stretch>
            <a:fillRect/>
          </a:stretch>
        </p:blipFill>
        <p:spPr bwMode="auto">
          <a:xfrm>
            <a:off x="4938713" y="2565400"/>
            <a:ext cx="3937000" cy="2951163"/>
          </a:xfrm>
          <a:prstGeom prst="rect">
            <a:avLst/>
          </a:prstGeom>
          <a:noFill/>
          <a:ln w="9525">
            <a:noFill/>
            <a:miter lim="800000"/>
            <a:headEnd/>
            <a:tailEnd/>
          </a:ln>
        </p:spPr>
      </p:pic>
      <p:pic>
        <p:nvPicPr>
          <p:cNvPr id="45061" name="Picture 4" descr="H:\Norwegia part 2\DSCN1253.JPG"/>
          <p:cNvPicPr>
            <a:picLocks noChangeAspect="1" noChangeArrowheads="1"/>
          </p:cNvPicPr>
          <p:nvPr/>
        </p:nvPicPr>
        <p:blipFill>
          <a:blip r:embed="rId4" cstate="print"/>
          <a:srcRect/>
          <a:stretch>
            <a:fillRect/>
          </a:stretch>
        </p:blipFill>
        <p:spPr bwMode="auto">
          <a:xfrm>
            <a:off x="2268538" y="4224338"/>
            <a:ext cx="3509962" cy="2633662"/>
          </a:xfrm>
          <a:prstGeom prst="rect">
            <a:avLst/>
          </a:prstGeom>
          <a:noFill/>
          <a:ln w="9525">
            <a:noFill/>
            <a:miter lim="800000"/>
            <a:headEnd/>
            <a:tailEnd/>
          </a:ln>
        </p:spPr>
      </p:pic>
      <p:sp>
        <p:nvSpPr>
          <p:cNvPr id="45062" name="Rectangle 1"/>
          <p:cNvSpPr>
            <a:spLocks noChangeArrowheads="1"/>
          </p:cNvSpPr>
          <p:nvPr/>
        </p:nvSpPr>
        <p:spPr bwMode="auto">
          <a:xfrm>
            <a:off x="206375" y="390525"/>
            <a:ext cx="5194300" cy="869950"/>
          </a:xfrm>
          <a:prstGeom prst="rect">
            <a:avLst/>
          </a:prstGeom>
          <a:noFill/>
          <a:ln w="9525">
            <a:noFill/>
            <a:round/>
            <a:headEnd/>
            <a:tailEnd/>
          </a:ln>
        </p:spPr>
        <p:txBody>
          <a:bodyPr lIns="90000" tIns="91440" rIns="90000" bIns="46800">
            <a:spAutoFit/>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School Volleyball Clubs </a:t>
            </a:r>
          </a:p>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 the way to the future! </a:t>
            </a:r>
          </a:p>
        </p:txBody>
      </p:sp>
      <p:sp>
        <p:nvSpPr>
          <p:cNvPr id="45063" name="pole tekstowe 7"/>
          <p:cNvSpPr txBox="1">
            <a:spLocks noChangeArrowheads="1"/>
          </p:cNvSpPr>
          <p:nvPr/>
        </p:nvSpPr>
        <p:spPr bwMode="auto">
          <a:xfrm>
            <a:off x="2268538" y="6508750"/>
            <a:ext cx="3635375" cy="349250"/>
          </a:xfrm>
          <a:prstGeom prst="rect">
            <a:avLst/>
          </a:prstGeom>
          <a:noFill/>
          <a:ln w="9525">
            <a:noFill/>
            <a:miter lim="800000"/>
            <a:headEnd/>
            <a:tailEnd/>
          </a:ln>
        </p:spPr>
        <p:txBody>
          <a:bodyPr>
            <a:spAutoFit/>
          </a:bodyPr>
          <a:lstStyle/>
          <a:p>
            <a:pPr algn="ctr"/>
            <a:r>
              <a:rPr lang="pl-PL">
                <a:solidFill>
                  <a:schemeClr val="tx1"/>
                </a:solidFill>
              </a:rPr>
              <a:t>Fotograf: Agata Cyrańska</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H:\Norwegia part 2\DSCN1265.JPG"/>
          <p:cNvPicPr>
            <a:picLocks noChangeAspect="1" noChangeArrowheads="1"/>
          </p:cNvPicPr>
          <p:nvPr/>
        </p:nvPicPr>
        <p:blipFill>
          <a:blip r:embed="rId2" cstate="print"/>
          <a:srcRect/>
          <a:stretch>
            <a:fillRect/>
          </a:stretch>
        </p:blipFill>
        <p:spPr bwMode="auto">
          <a:xfrm>
            <a:off x="1258888" y="3068638"/>
            <a:ext cx="6842125" cy="3789362"/>
          </a:xfrm>
          <a:prstGeom prst="rect">
            <a:avLst/>
          </a:prstGeom>
          <a:noFill/>
          <a:ln w="9525">
            <a:noFill/>
            <a:miter lim="800000"/>
            <a:headEnd/>
            <a:tailEnd/>
          </a:ln>
        </p:spPr>
      </p:pic>
      <p:pic>
        <p:nvPicPr>
          <p:cNvPr id="46083" name="Picture 2" descr="H:\Norwegia part 2\DSCN1256.JPG"/>
          <p:cNvPicPr>
            <a:picLocks noChangeAspect="1" noChangeArrowheads="1"/>
          </p:cNvPicPr>
          <p:nvPr/>
        </p:nvPicPr>
        <p:blipFill>
          <a:blip r:embed="rId3" cstate="print"/>
          <a:srcRect/>
          <a:stretch>
            <a:fillRect/>
          </a:stretch>
        </p:blipFill>
        <p:spPr bwMode="auto">
          <a:xfrm>
            <a:off x="0" y="1628775"/>
            <a:ext cx="4321175" cy="2952750"/>
          </a:xfrm>
          <a:prstGeom prst="rect">
            <a:avLst/>
          </a:prstGeom>
          <a:noFill/>
          <a:ln w="9525">
            <a:noFill/>
            <a:miter lim="800000"/>
            <a:headEnd/>
            <a:tailEnd/>
          </a:ln>
        </p:spPr>
      </p:pic>
      <p:pic>
        <p:nvPicPr>
          <p:cNvPr id="46084" name="Picture 3" descr="H:\Norwegia part 2\DSCN1259.JPG"/>
          <p:cNvPicPr>
            <a:picLocks noChangeAspect="1" noChangeArrowheads="1"/>
          </p:cNvPicPr>
          <p:nvPr/>
        </p:nvPicPr>
        <p:blipFill>
          <a:blip r:embed="rId4" cstate="print"/>
          <a:srcRect/>
          <a:stretch>
            <a:fillRect/>
          </a:stretch>
        </p:blipFill>
        <p:spPr bwMode="auto">
          <a:xfrm>
            <a:off x="4914900" y="1628775"/>
            <a:ext cx="4032250" cy="2879725"/>
          </a:xfrm>
          <a:prstGeom prst="rect">
            <a:avLst/>
          </a:prstGeom>
          <a:noFill/>
          <a:ln w="9525">
            <a:noFill/>
            <a:miter lim="800000"/>
            <a:headEnd/>
            <a:tailEnd/>
          </a:ln>
        </p:spPr>
      </p:pic>
      <p:sp>
        <p:nvSpPr>
          <p:cNvPr id="46085" name="Rectangle 1"/>
          <p:cNvSpPr>
            <a:spLocks noChangeArrowheads="1"/>
          </p:cNvSpPr>
          <p:nvPr/>
        </p:nvSpPr>
        <p:spPr bwMode="auto">
          <a:xfrm>
            <a:off x="206375" y="390525"/>
            <a:ext cx="5194300" cy="869950"/>
          </a:xfrm>
          <a:prstGeom prst="rect">
            <a:avLst/>
          </a:prstGeom>
          <a:noFill/>
          <a:ln w="9525">
            <a:noFill/>
            <a:round/>
            <a:headEnd/>
            <a:tailEnd/>
          </a:ln>
        </p:spPr>
        <p:txBody>
          <a:bodyPr lIns="90000" tIns="91440" rIns="90000" bIns="46800">
            <a:spAutoFit/>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School Volleyball Clubs </a:t>
            </a:r>
          </a:p>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 the way to the future! </a:t>
            </a:r>
          </a:p>
        </p:txBody>
      </p:sp>
      <p:sp>
        <p:nvSpPr>
          <p:cNvPr id="46086" name="pole tekstowe 6"/>
          <p:cNvSpPr txBox="1">
            <a:spLocks noChangeArrowheads="1"/>
          </p:cNvSpPr>
          <p:nvPr/>
        </p:nvSpPr>
        <p:spPr bwMode="auto">
          <a:xfrm>
            <a:off x="1258888" y="6508750"/>
            <a:ext cx="3636962" cy="349250"/>
          </a:xfrm>
          <a:prstGeom prst="rect">
            <a:avLst/>
          </a:prstGeom>
          <a:noFill/>
          <a:ln w="9525">
            <a:noFill/>
            <a:miter lim="800000"/>
            <a:headEnd/>
            <a:tailEnd/>
          </a:ln>
        </p:spPr>
        <p:txBody>
          <a:bodyPr>
            <a:spAutoFit/>
          </a:bodyPr>
          <a:lstStyle/>
          <a:p>
            <a:r>
              <a:rPr lang="pl-PL"/>
              <a:t>Fotograf: Agata Cyrańska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pole tekstowe 2"/>
          <p:cNvSpPr txBox="1">
            <a:spLocks noChangeArrowheads="1"/>
          </p:cNvSpPr>
          <p:nvPr/>
        </p:nvSpPr>
        <p:spPr bwMode="auto">
          <a:xfrm>
            <a:off x="0" y="1628775"/>
            <a:ext cx="8964613" cy="608013"/>
          </a:xfrm>
          <a:prstGeom prst="rect">
            <a:avLst/>
          </a:prstGeom>
          <a:noFill/>
          <a:ln w="9525">
            <a:noFill/>
            <a:miter lim="800000"/>
            <a:headEnd/>
            <a:tailEnd/>
          </a:ln>
        </p:spPr>
        <p:txBody>
          <a:bodyPr>
            <a:spAutoFit/>
          </a:bodyPr>
          <a:lstStyle/>
          <a:p>
            <a:pPr algn="ctr"/>
            <a:r>
              <a:rPr lang="pl-PL">
                <a:solidFill>
                  <a:schemeClr val="tx1"/>
                </a:solidFill>
              </a:rPr>
              <a:t>Przejście nad wodospadem dało nam dawkę adrenaliny, a wpadanie w śnieg po kolana sprawiło nam dużo frajdy. </a:t>
            </a:r>
          </a:p>
        </p:txBody>
      </p:sp>
      <p:pic>
        <p:nvPicPr>
          <p:cNvPr id="72706" name="Picture 2" descr="H:\Norwegia part 2\DSCN1279.JPG"/>
          <p:cNvPicPr>
            <a:picLocks noChangeAspect="1" noChangeArrowheads="1"/>
          </p:cNvPicPr>
          <p:nvPr/>
        </p:nvPicPr>
        <p:blipFill>
          <a:blip r:embed="rId2" cstate="print"/>
          <a:srcRect/>
          <a:stretch>
            <a:fillRect/>
          </a:stretch>
        </p:blipFill>
        <p:spPr bwMode="auto">
          <a:xfrm>
            <a:off x="179512" y="2420888"/>
            <a:ext cx="4992556" cy="37444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2707" name="Picture 3" descr="H:\Norwegia part 2\DSCN1280.JPG"/>
          <p:cNvPicPr>
            <a:picLocks noChangeAspect="1" noChangeArrowheads="1"/>
          </p:cNvPicPr>
          <p:nvPr/>
        </p:nvPicPr>
        <p:blipFill>
          <a:blip r:embed="rId3" cstate="print"/>
          <a:srcRect/>
          <a:stretch>
            <a:fillRect/>
          </a:stretch>
        </p:blipFill>
        <p:spPr bwMode="auto">
          <a:xfrm>
            <a:off x="4067944" y="2924944"/>
            <a:ext cx="4860032" cy="36450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7109" name="Rectangle 1"/>
          <p:cNvSpPr>
            <a:spLocks noChangeArrowheads="1"/>
          </p:cNvSpPr>
          <p:nvPr/>
        </p:nvSpPr>
        <p:spPr bwMode="auto">
          <a:xfrm>
            <a:off x="206375" y="390525"/>
            <a:ext cx="5194300" cy="869950"/>
          </a:xfrm>
          <a:prstGeom prst="rect">
            <a:avLst/>
          </a:prstGeom>
          <a:noFill/>
          <a:ln w="9525">
            <a:noFill/>
            <a:round/>
            <a:headEnd/>
            <a:tailEnd/>
          </a:ln>
        </p:spPr>
        <p:txBody>
          <a:bodyPr lIns="90000" tIns="91440" rIns="90000" bIns="46800">
            <a:spAutoFit/>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School Volleyball Clubs </a:t>
            </a:r>
          </a:p>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 the way to the future! </a:t>
            </a:r>
          </a:p>
        </p:txBody>
      </p:sp>
      <p:sp>
        <p:nvSpPr>
          <p:cNvPr id="47110" name="pole tekstowe 6"/>
          <p:cNvSpPr txBox="1">
            <a:spLocks noChangeArrowheads="1"/>
          </p:cNvSpPr>
          <p:nvPr/>
        </p:nvSpPr>
        <p:spPr bwMode="auto">
          <a:xfrm>
            <a:off x="0" y="6508750"/>
            <a:ext cx="3635375" cy="349250"/>
          </a:xfrm>
          <a:prstGeom prst="rect">
            <a:avLst/>
          </a:prstGeom>
          <a:noFill/>
          <a:ln w="9525">
            <a:noFill/>
            <a:miter lim="800000"/>
            <a:headEnd/>
            <a:tailEnd/>
          </a:ln>
        </p:spPr>
        <p:txBody>
          <a:bodyPr>
            <a:spAutoFit/>
          </a:bodyPr>
          <a:lstStyle/>
          <a:p>
            <a:r>
              <a:rPr lang="pl-PL">
                <a:solidFill>
                  <a:schemeClr val="tx1"/>
                </a:solidFill>
              </a:rPr>
              <a:t>Fotograf: Agata Cyrańska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Users\wlodek\Downloads\11039417_814897985269578_1208765670_n.jpg"/>
          <p:cNvPicPr>
            <a:picLocks noChangeAspect="1" noChangeArrowheads="1"/>
          </p:cNvPicPr>
          <p:nvPr/>
        </p:nvPicPr>
        <p:blipFill>
          <a:blip r:embed="rId2" cstate="print"/>
          <a:srcRect/>
          <a:stretch>
            <a:fillRect/>
          </a:stretch>
        </p:blipFill>
        <p:spPr bwMode="auto">
          <a:xfrm>
            <a:off x="1042988" y="2417763"/>
            <a:ext cx="3330575" cy="4440237"/>
          </a:xfrm>
          <a:prstGeom prst="rect">
            <a:avLst/>
          </a:prstGeom>
          <a:noFill/>
          <a:ln w="9525">
            <a:noFill/>
            <a:miter lim="800000"/>
            <a:headEnd/>
            <a:tailEnd/>
          </a:ln>
        </p:spPr>
      </p:pic>
      <p:pic>
        <p:nvPicPr>
          <p:cNvPr id="48131" name="Obraz 5" descr="11058208_1027210490641410_2951365606189202900_n.jpg"/>
          <p:cNvPicPr>
            <a:picLocks noChangeAspect="1"/>
          </p:cNvPicPr>
          <p:nvPr/>
        </p:nvPicPr>
        <p:blipFill>
          <a:blip r:embed="rId3" cstate="print"/>
          <a:srcRect b="30217"/>
          <a:stretch>
            <a:fillRect/>
          </a:stretch>
        </p:blipFill>
        <p:spPr bwMode="auto">
          <a:xfrm>
            <a:off x="4716463" y="2420938"/>
            <a:ext cx="3095625" cy="4437062"/>
          </a:xfrm>
          <a:prstGeom prst="rect">
            <a:avLst/>
          </a:prstGeom>
          <a:noFill/>
          <a:ln w="9525">
            <a:noFill/>
            <a:miter lim="800000"/>
            <a:headEnd/>
            <a:tailEnd/>
          </a:ln>
        </p:spPr>
      </p:pic>
      <p:sp>
        <p:nvSpPr>
          <p:cNvPr id="3" name="pole tekstowe 2"/>
          <p:cNvSpPr txBox="1"/>
          <p:nvPr/>
        </p:nvSpPr>
        <p:spPr>
          <a:xfrm>
            <a:off x="0" y="1125538"/>
            <a:ext cx="9144000" cy="1895475"/>
          </a:xfrm>
          <a:prstGeom prst="rect">
            <a:avLst/>
          </a:prstGeom>
          <a:noFill/>
        </p:spPr>
        <p:txBody>
          <a:bodyPr>
            <a:spAutoFit/>
          </a:bodyPr>
          <a:lstStyle/>
          <a:p>
            <a:pPr algn="ctr">
              <a:defRPr/>
            </a:pPr>
            <a:r>
              <a:rPr lang="pl-PL" b="1" dirty="0">
                <a:solidFill>
                  <a:schemeClr val="tx1"/>
                </a:solidFill>
                <a:effectLst>
                  <a:outerShdw blurRad="38100" dist="38100" dir="2700000" algn="tl">
                    <a:srgbClr val="000000">
                      <a:alpha val="43137"/>
                    </a:srgbClr>
                  </a:outerShdw>
                </a:effectLst>
              </a:rPr>
              <a:t>Kolejną atrakcją było zjeżdżanie z górki na pazurki! (jabłuszkach). Po takim dniu pełnym wrażeniem sen był mocniejszy niż zwykle. A zaraz po męczącej choć bardzo zabawnej rozrywce zostaliśmy na farmie nakarmieni przepysznym jedzonkiem. Szczególnie do gustu przypadły nam rogaliki w kształcie serduszek ze słodziutkim syropem malinowym z kawałkami malin oraz słodkim, brązowym serem. Ponadto mieliśmy okazję kupić pamiątki.</a:t>
            </a:r>
          </a:p>
          <a:p>
            <a:pPr algn="ctr">
              <a:defRPr/>
            </a:pPr>
            <a:endParaRPr lang="pl-PL" dirty="0">
              <a:solidFill>
                <a:schemeClr val="tx1"/>
              </a:solidFill>
            </a:endParaRPr>
          </a:p>
        </p:txBody>
      </p:sp>
      <p:sp>
        <p:nvSpPr>
          <p:cNvPr id="48133" name="Rectangle 1"/>
          <p:cNvSpPr>
            <a:spLocks noChangeArrowheads="1"/>
          </p:cNvSpPr>
          <p:nvPr/>
        </p:nvSpPr>
        <p:spPr bwMode="auto">
          <a:xfrm>
            <a:off x="0" y="0"/>
            <a:ext cx="5194300" cy="869950"/>
          </a:xfrm>
          <a:prstGeom prst="rect">
            <a:avLst/>
          </a:prstGeom>
          <a:noFill/>
          <a:ln w="9525">
            <a:noFill/>
            <a:round/>
            <a:headEnd/>
            <a:tailEnd/>
          </a:ln>
        </p:spPr>
        <p:txBody>
          <a:bodyPr lIns="90000" tIns="91440" rIns="90000" bIns="46800">
            <a:spAutoFit/>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School Volleyball Clubs </a:t>
            </a:r>
          </a:p>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 the way to the future! </a:t>
            </a:r>
          </a:p>
        </p:txBody>
      </p:sp>
      <p:sp>
        <p:nvSpPr>
          <p:cNvPr id="48134" name="pole tekstowe 8"/>
          <p:cNvSpPr txBox="1">
            <a:spLocks noChangeArrowheads="1"/>
          </p:cNvSpPr>
          <p:nvPr/>
        </p:nvSpPr>
        <p:spPr bwMode="auto">
          <a:xfrm>
            <a:off x="900113" y="6508750"/>
            <a:ext cx="3635375" cy="349250"/>
          </a:xfrm>
          <a:prstGeom prst="rect">
            <a:avLst/>
          </a:prstGeom>
          <a:noFill/>
          <a:ln w="9525">
            <a:noFill/>
            <a:miter lim="800000"/>
            <a:headEnd/>
            <a:tailEnd/>
          </a:ln>
        </p:spPr>
        <p:txBody>
          <a:bodyPr>
            <a:spAutoFit/>
          </a:bodyPr>
          <a:lstStyle/>
          <a:p>
            <a:pPr algn="ctr"/>
            <a:r>
              <a:rPr lang="pl-PL">
                <a:solidFill>
                  <a:schemeClr val="tx1"/>
                </a:solidFill>
              </a:rPr>
              <a:t>Fotograf: Aleksandra Kosycarz</a:t>
            </a:r>
          </a:p>
        </p:txBody>
      </p:sp>
      <p:sp>
        <p:nvSpPr>
          <p:cNvPr id="48135" name="pole tekstowe 9"/>
          <p:cNvSpPr txBox="1">
            <a:spLocks noChangeArrowheads="1"/>
          </p:cNvSpPr>
          <p:nvPr/>
        </p:nvSpPr>
        <p:spPr bwMode="auto">
          <a:xfrm>
            <a:off x="4427538" y="6508750"/>
            <a:ext cx="3636962" cy="349250"/>
          </a:xfrm>
          <a:prstGeom prst="rect">
            <a:avLst/>
          </a:prstGeom>
          <a:noFill/>
          <a:ln w="9525">
            <a:noFill/>
            <a:miter lim="800000"/>
            <a:headEnd/>
            <a:tailEnd/>
          </a:ln>
        </p:spPr>
        <p:txBody>
          <a:bodyPr>
            <a:spAutoFit/>
          </a:bodyPr>
          <a:lstStyle/>
          <a:p>
            <a:pPr algn="ctr"/>
            <a:r>
              <a:rPr lang="pl-PL">
                <a:solidFill>
                  <a:schemeClr val="tx1"/>
                </a:solidFill>
              </a:rPr>
              <a:t>Fotograf: Flatheim</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pole tekstowe 2"/>
          <p:cNvSpPr txBox="1">
            <a:spLocks noChangeArrowheads="1"/>
          </p:cNvSpPr>
          <p:nvPr/>
        </p:nvSpPr>
        <p:spPr bwMode="auto">
          <a:xfrm>
            <a:off x="250825" y="1628775"/>
            <a:ext cx="8642350" cy="1150938"/>
          </a:xfrm>
          <a:prstGeom prst="rect">
            <a:avLst/>
          </a:prstGeom>
          <a:noFill/>
          <a:ln w="9525">
            <a:noFill/>
            <a:miter lim="800000"/>
            <a:headEnd/>
            <a:tailEnd/>
          </a:ln>
        </p:spPr>
        <p:txBody>
          <a:bodyPr>
            <a:spAutoFit/>
          </a:bodyPr>
          <a:lstStyle/>
          <a:p>
            <a:pPr algn="ctr"/>
            <a:r>
              <a:rPr lang="pl-PL" sz="2000" b="1">
                <a:solidFill>
                  <a:srgbClr val="0070C0"/>
                </a:solidFill>
                <a:latin typeface="Verdana" pitchFamily="32" charset="0"/>
              </a:rPr>
              <a:t>Dzień 6 – ostatni w Forde</a:t>
            </a:r>
          </a:p>
          <a:p>
            <a:endParaRPr lang="pl-PL"/>
          </a:p>
          <a:p>
            <a:pPr algn="ctr"/>
            <a:r>
              <a:rPr lang="pl-PL">
                <a:solidFill>
                  <a:schemeClr val="tx1"/>
                </a:solidFill>
              </a:rPr>
              <a:t>Tego dnia po śniadaniu ponownie wybraliśmy się na spacer po pięknym miasteczku Forde. Ostatni raz napawając się jego bajecznym krajobrazem.</a:t>
            </a:r>
          </a:p>
        </p:txBody>
      </p:sp>
      <p:pic>
        <p:nvPicPr>
          <p:cNvPr id="74754" name="Picture 2" descr="H:\Norwegia part 1\DSCN1095.JPG"/>
          <p:cNvPicPr>
            <a:picLocks noChangeAspect="1" noChangeArrowheads="1"/>
          </p:cNvPicPr>
          <p:nvPr/>
        </p:nvPicPr>
        <p:blipFill>
          <a:blip r:embed="rId2" cstate="print"/>
          <a:srcRect/>
          <a:stretch>
            <a:fillRect/>
          </a:stretch>
        </p:blipFill>
        <p:spPr bwMode="auto">
          <a:xfrm>
            <a:off x="539552" y="3212976"/>
            <a:ext cx="4320480" cy="32403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4755" name="Picture 3" descr="H:\Norwegia part 1\DSCN1097.JPG"/>
          <p:cNvPicPr>
            <a:picLocks noChangeAspect="1" noChangeArrowheads="1"/>
          </p:cNvPicPr>
          <p:nvPr/>
        </p:nvPicPr>
        <p:blipFill>
          <a:blip r:embed="rId3" cstate="print"/>
          <a:srcRect/>
          <a:stretch>
            <a:fillRect/>
          </a:stretch>
        </p:blipFill>
        <p:spPr bwMode="auto">
          <a:xfrm>
            <a:off x="4355976" y="3140967"/>
            <a:ext cx="4375393" cy="32815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9157" name="Rectangle 1"/>
          <p:cNvSpPr>
            <a:spLocks noChangeArrowheads="1"/>
          </p:cNvSpPr>
          <p:nvPr/>
        </p:nvSpPr>
        <p:spPr bwMode="auto">
          <a:xfrm>
            <a:off x="206375" y="390525"/>
            <a:ext cx="5194300" cy="869950"/>
          </a:xfrm>
          <a:prstGeom prst="rect">
            <a:avLst/>
          </a:prstGeom>
          <a:noFill/>
          <a:ln w="9525">
            <a:noFill/>
            <a:round/>
            <a:headEnd/>
            <a:tailEnd/>
          </a:ln>
        </p:spPr>
        <p:txBody>
          <a:bodyPr lIns="90000" tIns="91440" rIns="90000" bIns="46800">
            <a:spAutoFit/>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School Volleyball Clubs </a:t>
            </a:r>
          </a:p>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 the way to the future! </a:t>
            </a:r>
          </a:p>
        </p:txBody>
      </p:sp>
      <p:sp>
        <p:nvSpPr>
          <p:cNvPr id="49158" name="pole tekstowe 6"/>
          <p:cNvSpPr txBox="1">
            <a:spLocks noChangeArrowheads="1"/>
          </p:cNvSpPr>
          <p:nvPr/>
        </p:nvSpPr>
        <p:spPr bwMode="auto">
          <a:xfrm>
            <a:off x="0" y="6508750"/>
            <a:ext cx="3635375" cy="349250"/>
          </a:xfrm>
          <a:prstGeom prst="rect">
            <a:avLst/>
          </a:prstGeom>
          <a:noFill/>
          <a:ln w="9525">
            <a:noFill/>
            <a:miter lim="800000"/>
            <a:headEnd/>
            <a:tailEnd/>
          </a:ln>
        </p:spPr>
        <p:txBody>
          <a:bodyPr>
            <a:spAutoFit/>
          </a:bodyPr>
          <a:lstStyle/>
          <a:p>
            <a:r>
              <a:rPr lang="pl-PL">
                <a:solidFill>
                  <a:schemeClr val="tx1"/>
                </a:solidFill>
              </a:rPr>
              <a:t>Fotograf: Agata Cyrańska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p:cNvSpPr>
            <a:spLocks noGrp="1"/>
          </p:cNvSpPr>
          <p:nvPr>
            <p:ph type="dt" sz="quarter" idx="10"/>
          </p:nvPr>
        </p:nvSpPr>
        <p:spPr/>
        <p:txBody>
          <a:bodyPr/>
          <a:lstStyle/>
          <a:p>
            <a:pPr>
              <a:defRPr/>
            </a:pPr>
            <a:r>
              <a:rPr lang="pl-PL"/>
              <a:t>14-10-2</a:t>
            </a:r>
          </a:p>
        </p:txBody>
      </p:sp>
      <p:pic>
        <p:nvPicPr>
          <p:cNvPr id="31747" name="Picture 2" descr="H:\Norwegia part 1\DSCN0977.JPG"/>
          <p:cNvPicPr>
            <a:picLocks noChangeAspect="1" noChangeArrowheads="1"/>
          </p:cNvPicPr>
          <p:nvPr/>
        </p:nvPicPr>
        <p:blipFill>
          <a:blip r:embed="rId3" cstate="print"/>
          <a:srcRect/>
          <a:stretch>
            <a:fillRect/>
          </a:stretch>
        </p:blipFill>
        <p:spPr bwMode="auto">
          <a:xfrm>
            <a:off x="395288" y="2708275"/>
            <a:ext cx="5532437" cy="4149725"/>
          </a:xfrm>
          <a:prstGeom prst="rect">
            <a:avLst/>
          </a:prstGeom>
          <a:noFill/>
          <a:ln w="9525">
            <a:noFill/>
            <a:miter lim="800000"/>
            <a:headEnd/>
            <a:tailEnd/>
          </a:ln>
        </p:spPr>
      </p:pic>
      <p:sp>
        <p:nvSpPr>
          <p:cNvPr id="4" name="Prostokąt 3"/>
          <p:cNvSpPr/>
          <p:nvPr/>
        </p:nvSpPr>
        <p:spPr>
          <a:xfrm>
            <a:off x="1" y="1700808"/>
            <a:ext cx="9468543" cy="77931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pl-PL"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Pobyt w </a:t>
            </a:r>
            <a:r>
              <a:rPr lang="pl-PL" sz="48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Forde</a:t>
            </a:r>
            <a:r>
              <a:rPr lang="pl-PL"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03-10.03.2015</a:t>
            </a:r>
          </a:p>
        </p:txBody>
      </p:sp>
      <p:sp>
        <p:nvSpPr>
          <p:cNvPr id="31749" name="Rectangle 1"/>
          <p:cNvSpPr>
            <a:spLocks noChangeArrowheads="1"/>
          </p:cNvSpPr>
          <p:nvPr/>
        </p:nvSpPr>
        <p:spPr bwMode="auto">
          <a:xfrm>
            <a:off x="206375" y="390525"/>
            <a:ext cx="5194300" cy="869950"/>
          </a:xfrm>
          <a:prstGeom prst="rect">
            <a:avLst/>
          </a:prstGeom>
          <a:noFill/>
          <a:ln w="9525">
            <a:noFill/>
            <a:round/>
            <a:headEnd/>
            <a:tailEnd/>
          </a:ln>
        </p:spPr>
        <p:txBody>
          <a:bodyPr lIns="90000" tIns="91440" rIns="90000" bIns="46800">
            <a:spAutoFit/>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School Volleyball Clubs </a:t>
            </a:r>
          </a:p>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 the way to the future! </a:t>
            </a:r>
          </a:p>
        </p:txBody>
      </p:sp>
      <p:pic>
        <p:nvPicPr>
          <p:cNvPr id="31750" name="Picture 3" descr="H:\Norwegia part 1\DSCN1032.JPG"/>
          <p:cNvPicPr>
            <a:picLocks noChangeAspect="1" noChangeArrowheads="1"/>
          </p:cNvPicPr>
          <p:nvPr/>
        </p:nvPicPr>
        <p:blipFill>
          <a:blip r:embed="rId4" cstate="print"/>
          <a:srcRect/>
          <a:stretch>
            <a:fillRect/>
          </a:stretch>
        </p:blipFill>
        <p:spPr bwMode="auto">
          <a:xfrm>
            <a:off x="5148263" y="3357563"/>
            <a:ext cx="3995737" cy="2995612"/>
          </a:xfrm>
          <a:prstGeom prst="rect">
            <a:avLst/>
          </a:prstGeom>
          <a:noFill/>
          <a:ln w="9525">
            <a:noFill/>
            <a:miter lim="800000"/>
            <a:headEnd/>
            <a:tailEnd/>
          </a:ln>
        </p:spPr>
      </p:pic>
      <p:sp>
        <p:nvSpPr>
          <p:cNvPr id="31751" name="pole tekstowe 6"/>
          <p:cNvSpPr txBox="1">
            <a:spLocks noChangeArrowheads="1"/>
          </p:cNvSpPr>
          <p:nvPr/>
        </p:nvSpPr>
        <p:spPr bwMode="auto">
          <a:xfrm>
            <a:off x="468313" y="6508750"/>
            <a:ext cx="3635375" cy="349250"/>
          </a:xfrm>
          <a:prstGeom prst="rect">
            <a:avLst/>
          </a:prstGeom>
          <a:noFill/>
          <a:ln w="9525">
            <a:noFill/>
            <a:miter lim="800000"/>
            <a:headEnd/>
            <a:tailEnd/>
          </a:ln>
        </p:spPr>
        <p:txBody>
          <a:bodyPr>
            <a:spAutoFit/>
          </a:bodyPr>
          <a:lstStyle/>
          <a:p>
            <a:r>
              <a:rPr lang="pl-PL"/>
              <a:t>Fotograf: Agata Cyrańska</a:t>
            </a:r>
          </a:p>
        </p:txBody>
      </p:sp>
      <p:pic>
        <p:nvPicPr>
          <p:cNvPr id="8" name="Picture 2"/>
          <p:cNvPicPr>
            <a:picLocks noChangeAspect="1" noChangeArrowheads="1"/>
          </p:cNvPicPr>
          <p:nvPr/>
        </p:nvPicPr>
        <p:blipFill>
          <a:blip r:embed="rId5" cstate="print"/>
          <a:srcRect/>
          <a:stretch>
            <a:fillRect/>
          </a:stretch>
        </p:blipFill>
        <p:spPr bwMode="auto">
          <a:xfrm>
            <a:off x="4859338" y="650875"/>
            <a:ext cx="762000" cy="609600"/>
          </a:xfrm>
          <a:prstGeom prst="rect">
            <a:avLst/>
          </a:prstGeom>
          <a:noFill/>
          <a:ln w="9525">
            <a:noFill/>
            <a:round/>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3" descr="H:\Norwegia part 1\DSCN1059.JPG"/>
          <p:cNvPicPr>
            <a:picLocks noChangeAspect="1" noChangeArrowheads="1"/>
          </p:cNvPicPr>
          <p:nvPr/>
        </p:nvPicPr>
        <p:blipFill>
          <a:blip r:embed="rId2" cstate="print"/>
          <a:srcRect/>
          <a:stretch>
            <a:fillRect/>
          </a:stretch>
        </p:blipFill>
        <p:spPr bwMode="auto">
          <a:xfrm>
            <a:off x="4247456" y="2636912"/>
            <a:ext cx="4896544" cy="36724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5778" name="Picture 2" descr="H:\Norwegia part 1\DSCN1093.JPG"/>
          <p:cNvPicPr>
            <a:picLocks noChangeAspect="1" noChangeArrowheads="1"/>
          </p:cNvPicPr>
          <p:nvPr/>
        </p:nvPicPr>
        <p:blipFill>
          <a:blip r:embed="rId3" cstate="print"/>
          <a:srcRect/>
          <a:stretch>
            <a:fillRect/>
          </a:stretch>
        </p:blipFill>
        <p:spPr bwMode="auto">
          <a:xfrm>
            <a:off x="0" y="1988840"/>
            <a:ext cx="4547996" cy="34109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0180" name="Rectangle 1"/>
          <p:cNvSpPr>
            <a:spLocks noChangeArrowheads="1"/>
          </p:cNvSpPr>
          <p:nvPr/>
        </p:nvSpPr>
        <p:spPr bwMode="auto">
          <a:xfrm>
            <a:off x="206375" y="390525"/>
            <a:ext cx="5194300" cy="869950"/>
          </a:xfrm>
          <a:prstGeom prst="rect">
            <a:avLst/>
          </a:prstGeom>
          <a:noFill/>
          <a:ln w="9525">
            <a:noFill/>
            <a:round/>
            <a:headEnd/>
            <a:tailEnd/>
          </a:ln>
        </p:spPr>
        <p:txBody>
          <a:bodyPr lIns="90000" tIns="91440" rIns="90000" bIns="46800">
            <a:spAutoFit/>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School Volleyball Clubs </a:t>
            </a:r>
          </a:p>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 the way to the future! </a:t>
            </a:r>
          </a:p>
        </p:txBody>
      </p:sp>
      <p:sp>
        <p:nvSpPr>
          <p:cNvPr id="50181" name="pole tekstowe 5"/>
          <p:cNvSpPr txBox="1">
            <a:spLocks noChangeArrowheads="1"/>
          </p:cNvSpPr>
          <p:nvPr/>
        </p:nvSpPr>
        <p:spPr bwMode="auto">
          <a:xfrm>
            <a:off x="0" y="6508750"/>
            <a:ext cx="3635375" cy="349250"/>
          </a:xfrm>
          <a:prstGeom prst="rect">
            <a:avLst/>
          </a:prstGeom>
          <a:noFill/>
          <a:ln w="9525">
            <a:noFill/>
            <a:miter lim="800000"/>
            <a:headEnd/>
            <a:tailEnd/>
          </a:ln>
        </p:spPr>
        <p:txBody>
          <a:bodyPr>
            <a:spAutoFit/>
          </a:bodyPr>
          <a:lstStyle/>
          <a:p>
            <a:r>
              <a:rPr lang="pl-PL">
                <a:solidFill>
                  <a:schemeClr val="tx1"/>
                </a:solidFill>
              </a:rPr>
              <a:t>Fotograf: Agata Cyrańska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pole tekstowe 2"/>
          <p:cNvSpPr txBox="1">
            <a:spLocks noChangeArrowheads="1"/>
          </p:cNvSpPr>
          <p:nvPr/>
        </p:nvSpPr>
        <p:spPr bwMode="auto">
          <a:xfrm>
            <a:off x="250825" y="1700213"/>
            <a:ext cx="8642350" cy="1381125"/>
          </a:xfrm>
          <a:prstGeom prst="rect">
            <a:avLst/>
          </a:prstGeom>
          <a:noFill/>
          <a:ln w="9525">
            <a:noFill/>
            <a:miter lim="800000"/>
            <a:headEnd/>
            <a:tailEnd/>
          </a:ln>
        </p:spPr>
        <p:txBody>
          <a:bodyPr>
            <a:spAutoFit/>
          </a:bodyPr>
          <a:lstStyle/>
          <a:p>
            <a:pPr algn="ctr"/>
            <a:r>
              <a:rPr lang="pl-PL">
                <a:solidFill>
                  <a:schemeClr val="tx1"/>
                </a:solidFill>
              </a:rPr>
              <a:t>Dziewczyny nie raz mogły potrenować sobie na plaży w zimnej Norwegii. Tak spodobało im się to ogrzewane pomieszczenie, że z największą ochotą przychodziły tam na treningi. Poza tym dziewczęta z gimnazjum wzięły udział w Turnieju z Norwegami w ramach przygotowań do Gimnazjady, która czekała na nich po powrocie do Szczecina. </a:t>
            </a:r>
          </a:p>
        </p:txBody>
      </p:sp>
      <p:pic>
        <p:nvPicPr>
          <p:cNvPr id="51203" name="Picture 2" descr="H:\Norwegia part 2\DSCN1159.JPG"/>
          <p:cNvPicPr>
            <a:picLocks noChangeAspect="1" noChangeArrowheads="1"/>
          </p:cNvPicPr>
          <p:nvPr/>
        </p:nvPicPr>
        <p:blipFill>
          <a:blip r:embed="rId2" cstate="print"/>
          <a:srcRect/>
          <a:stretch>
            <a:fillRect/>
          </a:stretch>
        </p:blipFill>
        <p:spPr bwMode="auto">
          <a:xfrm>
            <a:off x="0" y="3213100"/>
            <a:ext cx="3851275" cy="2889250"/>
          </a:xfrm>
          <a:prstGeom prst="rect">
            <a:avLst/>
          </a:prstGeom>
          <a:noFill/>
          <a:ln w="9525">
            <a:noFill/>
            <a:miter lim="800000"/>
            <a:headEnd/>
            <a:tailEnd/>
          </a:ln>
        </p:spPr>
      </p:pic>
      <p:pic>
        <p:nvPicPr>
          <p:cNvPr id="51204" name="Picture 3" descr="H:\Norwegia part 2\DSCN1162.JPG"/>
          <p:cNvPicPr>
            <a:picLocks noChangeAspect="1" noChangeArrowheads="1"/>
          </p:cNvPicPr>
          <p:nvPr/>
        </p:nvPicPr>
        <p:blipFill>
          <a:blip r:embed="rId3" cstate="print"/>
          <a:srcRect/>
          <a:stretch>
            <a:fillRect/>
          </a:stretch>
        </p:blipFill>
        <p:spPr bwMode="auto">
          <a:xfrm>
            <a:off x="3132138" y="3789363"/>
            <a:ext cx="4090987" cy="3068637"/>
          </a:xfrm>
          <a:prstGeom prst="rect">
            <a:avLst/>
          </a:prstGeom>
          <a:noFill/>
          <a:ln w="9525">
            <a:noFill/>
            <a:miter lim="800000"/>
            <a:headEnd/>
            <a:tailEnd/>
          </a:ln>
        </p:spPr>
      </p:pic>
      <p:pic>
        <p:nvPicPr>
          <p:cNvPr id="51205" name="Picture 4" descr="H:\Norwegia part 2\DSCN1172.JPG"/>
          <p:cNvPicPr>
            <a:picLocks noChangeAspect="1" noChangeArrowheads="1"/>
          </p:cNvPicPr>
          <p:nvPr/>
        </p:nvPicPr>
        <p:blipFill>
          <a:blip r:embed="rId4" cstate="print"/>
          <a:srcRect/>
          <a:stretch>
            <a:fillRect/>
          </a:stretch>
        </p:blipFill>
        <p:spPr bwMode="auto">
          <a:xfrm>
            <a:off x="5399088" y="3213100"/>
            <a:ext cx="3744912" cy="2808288"/>
          </a:xfrm>
          <a:prstGeom prst="rect">
            <a:avLst/>
          </a:prstGeom>
          <a:noFill/>
          <a:ln w="9525">
            <a:noFill/>
            <a:miter lim="800000"/>
            <a:headEnd/>
            <a:tailEnd/>
          </a:ln>
        </p:spPr>
      </p:pic>
      <p:sp>
        <p:nvSpPr>
          <p:cNvPr id="51206" name="Rectangle 1"/>
          <p:cNvSpPr>
            <a:spLocks noChangeArrowheads="1"/>
          </p:cNvSpPr>
          <p:nvPr/>
        </p:nvSpPr>
        <p:spPr bwMode="auto">
          <a:xfrm>
            <a:off x="206375" y="390525"/>
            <a:ext cx="5194300" cy="869950"/>
          </a:xfrm>
          <a:prstGeom prst="rect">
            <a:avLst/>
          </a:prstGeom>
          <a:noFill/>
          <a:ln w="9525">
            <a:noFill/>
            <a:round/>
            <a:headEnd/>
            <a:tailEnd/>
          </a:ln>
        </p:spPr>
        <p:txBody>
          <a:bodyPr lIns="90000" tIns="91440" rIns="90000" bIns="46800">
            <a:spAutoFit/>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School Volleyball Clubs </a:t>
            </a:r>
          </a:p>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 the way to the future! </a:t>
            </a:r>
          </a:p>
        </p:txBody>
      </p:sp>
      <p:sp>
        <p:nvSpPr>
          <p:cNvPr id="51207" name="pole tekstowe 7"/>
          <p:cNvSpPr txBox="1">
            <a:spLocks noChangeArrowheads="1"/>
          </p:cNvSpPr>
          <p:nvPr/>
        </p:nvSpPr>
        <p:spPr bwMode="auto">
          <a:xfrm>
            <a:off x="3419475" y="6508750"/>
            <a:ext cx="3636963" cy="349250"/>
          </a:xfrm>
          <a:prstGeom prst="rect">
            <a:avLst/>
          </a:prstGeom>
          <a:noFill/>
          <a:ln w="9525">
            <a:noFill/>
            <a:miter lim="800000"/>
            <a:headEnd/>
            <a:tailEnd/>
          </a:ln>
        </p:spPr>
        <p:txBody>
          <a:bodyPr>
            <a:spAutoFit/>
          </a:bodyPr>
          <a:lstStyle/>
          <a:p>
            <a:pPr algn="ctr"/>
            <a:r>
              <a:rPr lang="pl-PL"/>
              <a:t>Fotograf: Agata Cyrańska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pole tekstowe 2"/>
          <p:cNvSpPr txBox="1">
            <a:spLocks noChangeArrowheads="1"/>
          </p:cNvSpPr>
          <p:nvPr/>
        </p:nvSpPr>
        <p:spPr bwMode="auto">
          <a:xfrm>
            <a:off x="250825" y="1125538"/>
            <a:ext cx="8893175" cy="2697162"/>
          </a:xfrm>
          <a:prstGeom prst="rect">
            <a:avLst/>
          </a:prstGeom>
          <a:noFill/>
          <a:ln w="9525">
            <a:noFill/>
            <a:miter lim="800000"/>
            <a:headEnd/>
            <a:tailEnd/>
          </a:ln>
        </p:spPr>
        <p:txBody>
          <a:bodyPr>
            <a:spAutoFit/>
          </a:bodyPr>
          <a:lstStyle/>
          <a:p>
            <a:pPr algn="ctr"/>
            <a:r>
              <a:rPr lang="pl-PL" sz="2000" b="1">
                <a:solidFill>
                  <a:srgbClr val="0070C0"/>
                </a:solidFill>
                <a:latin typeface="Verdana" pitchFamily="32" charset="0"/>
              </a:rPr>
              <a:t>Dzień 7 – powrót</a:t>
            </a:r>
          </a:p>
          <a:p>
            <a:pPr algn="ctr"/>
            <a:endParaRPr lang="pl-PL">
              <a:solidFill>
                <a:schemeClr val="tx1"/>
              </a:solidFill>
            </a:endParaRPr>
          </a:p>
          <a:p>
            <a:pPr algn="ctr"/>
            <a:r>
              <a:rPr lang="pl-PL">
                <a:solidFill>
                  <a:schemeClr val="tx1"/>
                </a:solidFill>
              </a:rPr>
              <a:t>Niestety z powodu strajków na lotniskach w Norwegii nasz samolot miał spore opóźnienie. Jednak nie pozostawiono nas na pastwę losu bez jedzenia i picia, tylko otrzymaliśmy bony o wartości łącznie 230 koron. Za te pieniążki najedliśmy się do syta, a potem ucinaliśmy sobie krótkie drzemki na lotnisku oczekując na nasz samolot. Najpierw lecieliśmy z Oslo do Krakowa, a z Krakowa po zjedzeniu obiadku kilka km od tego miasta </a:t>
            </a:r>
            <a:r>
              <a:rPr lang="pl-PL">
                <a:solidFill>
                  <a:schemeClr val="tx1"/>
                </a:solidFill>
                <a:sym typeface="Wingdings" pitchFamily="2" charset="2"/>
              </a:rPr>
              <a:t> </a:t>
            </a:r>
            <a:r>
              <a:rPr lang="pl-PL">
                <a:solidFill>
                  <a:schemeClr val="tx1"/>
                </a:solidFill>
              </a:rPr>
              <a:t>kontynuowaliśmy naszą podróż autokarem do Szczecina. Ok. godz. 4 nad ranem byliśmy już w swoich domach zmęczeni, ale bardzo spełnieni, że przeżyliśmy taką wyjątkową przygodę życia!</a:t>
            </a:r>
          </a:p>
        </p:txBody>
      </p:sp>
      <p:pic>
        <p:nvPicPr>
          <p:cNvPr id="52227" name="Picture 2" descr="H:\Norwegia part 2\DSCN1369.JPG"/>
          <p:cNvPicPr>
            <a:picLocks noChangeAspect="1" noChangeArrowheads="1"/>
          </p:cNvPicPr>
          <p:nvPr/>
        </p:nvPicPr>
        <p:blipFill>
          <a:blip r:embed="rId2" cstate="print"/>
          <a:srcRect/>
          <a:stretch>
            <a:fillRect/>
          </a:stretch>
        </p:blipFill>
        <p:spPr bwMode="auto">
          <a:xfrm>
            <a:off x="611188" y="3860800"/>
            <a:ext cx="3995737" cy="2997200"/>
          </a:xfrm>
          <a:prstGeom prst="rect">
            <a:avLst/>
          </a:prstGeom>
          <a:noFill/>
          <a:ln w="9525">
            <a:noFill/>
            <a:miter lim="800000"/>
            <a:headEnd/>
            <a:tailEnd/>
          </a:ln>
        </p:spPr>
      </p:pic>
      <p:pic>
        <p:nvPicPr>
          <p:cNvPr id="52228" name="Picture 4" descr="H:\Norwegia part 2\DSCN1374.JPG"/>
          <p:cNvPicPr>
            <a:picLocks noChangeAspect="1" noChangeArrowheads="1"/>
          </p:cNvPicPr>
          <p:nvPr/>
        </p:nvPicPr>
        <p:blipFill>
          <a:blip r:embed="rId3" cstate="print"/>
          <a:srcRect/>
          <a:stretch>
            <a:fillRect/>
          </a:stretch>
        </p:blipFill>
        <p:spPr bwMode="auto">
          <a:xfrm>
            <a:off x="4619625" y="3860800"/>
            <a:ext cx="3995738" cy="2997200"/>
          </a:xfrm>
          <a:prstGeom prst="rect">
            <a:avLst/>
          </a:prstGeom>
          <a:noFill/>
          <a:ln w="9525">
            <a:noFill/>
            <a:miter lim="800000"/>
            <a:headEnd/>
            <a:tailEnd/>
          </a:ln>
        </p:spPr>
      </p:pic>
      <p:sp>
        <p:nvSpPr>
          <p:cNvPr id="52229" name="Rectangle 1"/>
          <p:cNvSpPr>
            <a:spLocks noChangeArrowheads="1"/>
          </p:cNvSpPr>
          <p:nvPr/>
        </p:nvSpPr>
        <p:spPr bwMode="auto">
          <a:xfrm>
            <a:off x="0" y="0"/>
            <a:ext cx="5194300" cy="869950"/>
          </a:xfrm>
          <a:prstGeom prst="rect">
            <a:avLst/>
          </a:prstGeom>
          <a:noFill/>
          <a:ln w="9525">
            <a:noFill/>
            <a:round/>
            <a:headEnd/>
            <a:tailEnd/>
          </a:ln>
        </p:spPr>
        <p:txBody>
          <a:bodyPr lIns="90000" tIns="91440" rIns="90000" bIns="46800">
            <a:spAutoFit/>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School Volleyball Clubs </a:t>
            </a:r>
          </a:p>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 the way to the future! </a:t>
            </a:r>
          </a:p>
        </p:txBody>
      </p:sp>
      <p:sp>
        <p:nvSpPr>
          <p:cNvPr id="52230" name="pole tekstowe 7"/>
          <p:cNvSpPr txBox="1">
            <a:spLocks noChangeArrowheads="1"/>
          </p:cNvSpPr>
          <p:nvPr/>
        </p:nvSpPr>
        <p:spPr bwMode="auto">
          <a:xfrm>
            <a:off x="468313" y="6508750"/>
            <a:ext cx="3635375" cy="349250"/>
          </a:xfrm>
          <a:prstGeom prst="rect">
            <a:avLst/>
          </a:prstGeom>
          <a:noFill/>
          <a:ln w="9525">
            <a:noFill/>
            <a:miter lim="800000"/>
            <a:headEnd/>
            <a:tailEnd/>
          </a:ln>
        </p:spPr>
        <p:txBody>
          <a:bodyPr>
            <a:spAutoFit/>
          </a:bodyPr>
          <a:lstStyle/>
          <a:p>
            <a:pPr algn="ctr"/>
            <a:r>
              <a:rPr lang="pl-PL">
                <a:solidFill>
                  <a:schemeClr val="tx1"/>
                </a:solidFill>
              </a:rPr>
              <a:t>Fotograf: Agata Cyrańska</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pole tekstowe 2"/>
          <p:cNvSpPr txBox="1">
            <a:spLocks noChangeArrowheads="1"/>
          </p:cNvSpPr>
          <p:nvPr/>
        </p:nvSpPr>
        <p:spPr bwMode="auto">
          <a:xfrm>
            <a:off x="323850" y="1773238"/>
            <a:ext cx="3816350" cy="606425"/>
          </a:xfrm>
          <a:prstGeom prst="rect">
            <a:avLst/>
          </a:prstGeom>
          <a:noFill/>
          <a:ln w="9525">
            <a:noFill/>
            <a:miter lim="800000"/>
            <a:headEnd/>
            <a:tailEnd/>
          </a:ln>
        </p:spPr>
        <p:txBody>
          <a:bodyPr>
            <a:spAutoFit/>
          </a:bodyPr>
          <a:lstStyle/>
          <a:p>
            <a:r>
              <a:rPr lang="pl-PL">
                <a:solidFill>
                  <a:schemeClr val="tx1"/>
                </a:solidFill>
              </a:rPr>
              <a:t>Sprawozdania: Agata Cyrańska</a:t>
            </a:r>
          </a:p>
          <a:p>
            <a:r>
              <a:rPr lang="pl-PL">
                <a:solidFill>
                  <a:schemeClr val="tx1"/>
                </a:solidFill>
              </a:rPr>
              <a:t>Korektor: p. Kinga Maciaszczyk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pole tekstowe 2"/>
          <p:cNvSpPr txBox="1">
            <a:spLocks noChangeArrowheads="1"/>
          </p:cNvSpPr>
          <p:nvPr/>
        </p:nvSpPr>
        <p:spPr bwMode="auto">
          <a:xfrm>
            <a:off x="250825" y="1916113"/>
            <a:ext cx="8569325" cy="4243387"/>
          </a:xfrm>
          <a:prstGeom prst="rect">
            <a:avLst/>
          </a:prstGeom>
          <a:noFill/>
          <a:ln w="9525">
            <a:noFill/>
            <a:miter lim="800000"/>
            <a:headEnd/>
            <a:tailEnd/>
          </a:ln>
        </p:spPr>
        <p:txBody>
          <a:bodyPr>
            <a:spAutoFit/>
          </a:bodyPr>
          <a:lstStyle/>
          <a:p>
            <a:pPr algn="ctr"/>
            <a:r>
              <a:rPr lang="pl-PL" sz="2000" b="1">
                <a:solidFill>
                  <a:srgbClr val="0070C0"/>
                </a:solidFill>
                <a:latin typeface="Verdana" pitchFamily="32" charset="0"/>
              </a:rPr>
              <a:t>Dzień 1</a:t>
            </a:r>
          </a:p>
          <a:p>
            <a:pPr algn="ctr"/>
            <a:endParaRPr lang="pl-PL"/>
          </a:p>
          <a:p>
            <a:pPr algn="ctr"/>
            <a:r>
              <a:rPr lang="pl-PL">
                <a:solidFill>
                  <a:schemeClr val="tx1"/>
                </a:solidFill>
              </a:rPr>
              <a:t>Zebraliśmy się w szkole na godz. 8.50, a następnie udaliśmy się do czekającego na nas autokaru, który miał przewieźć nas do Goleniowa na lotnisko. Już w trakcie jazdy większość z nas przeżywało swój pierwszy lot, który zbliżał się do nas wielkimi krokami. Będąc na miejscu poczekaliśmy do godziny 12.00 na swój lot do stolicy Norwegii - Oslo, a z Oslo czekał na nas kolejny lot do Bergen. Podekscytowani, a co poniektórzy przerażeni, a jeszcze inni wyluzowani - udaliśmy się do samolotu. Mieszane uczucia towarzyszyły nam podczas podróży maszyną wcześniej, co poniektórym znaną tylko z telewizji. Wraz z przesiadką ok. 16 byliśmy już w Bergen, a stamtąd jechaliśmy autokarem, a następnie płynęliśmy dwoma promami, aby dostać się do miasteczka zwanego Forde. Ciężka podróż dobiegła końca ok. godziny 23, kiedy to znaleźliśmy się na terenie internatu, gdzie od razu rzuciliśmy się na jedzenie, a następnie od razu pomaszerowaliśmy do łóżek, żeby już w wygodzie przespać tych kilka godzin, aby nazajutrz obudzić się pełni siły na zachwycanie się nowo poznanym miejscem. </a:t>
            </a:r>
          </a:p>
        </p:txBody>
      </p:sp>
      <p:sp>
        <p:nvSpPr>
          <p:cNvPr id="32771" name="Rectangle 1"/>
          <p:cNvSpPr>
            <a:spLocks noChangeArrowheads="1"/>
          </p:cNvSpPr>
          <p:nvPr/>
        </p:nvSpPr>
        <p:spPr bwMode="auto">
          <a:xfrm>
            <a:off x="206375" y="390525"/>
            <a:ext cx="5194300" cy="869950"/>
          </a:xfrm>
          <a:prstGeom prst="rect">
            <a:avLst/>
          </a:prstGeom>
          <a:noFill/>
          <a:ln w="9525">
            <a:noFill/>
            <a:round/>
            <a:headEnd/>
            <a:tailEnd/>
          </a:ln>
        </p:spPr>
        <p:txBody>
          <a:bodyPr lIns="90000" tIns="91440" rIns="90000" bIns="46800">
            <a:spAutoFit/>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School Volleyball Clubs </a:t>
            </a:r>
          </a:p>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 the way to the future!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H:\Norwegia part 1\DSCN0936.JPG"/>
          <p:cNvPicPr>
            <a:picLocks noChangeAspect="1" noChangeArrowheads="1"/>
          </p:cNvPicPr>
          <p:nvPr/>
        </p:nvPicPr>
        <p:blipFill>
          <a:blip r:embed="rId2" cstate="print"/>
          <a:srcRect/>
          <a:stretch>
            <a:fillRect/>
          </a:stretch>
        </p:blipFill>
        <p:spPr bwMode="auto">
          <a:xfrm>
            <a:off x="0" y="3429000"/>
            <a:ext cx="4572000" cy="3429000"/>
          </a:xfrm>
          <a:prstGeom prst="rect">
            <a:avLst/>
          </a:prstGeom>
          <a:noFill/>
          <a:ln w="9525">
            <a:noFill/>
            <a:miter lim="800000"/>
            <a:headEnd/>
            <a:tailEnd/>
          </a:ln>
        </p:spPr>
      </p:pic>
      <p:pic>
        <p:nvPicPr>
          <p:cNvPr id="33795" name="Picture 2" descr="H:\Norwegia part 1\DSCN0911.JPG"/>
          <p:cNvPicPr>
            <a:picLocks noChangeAspect="1" noChangeArrowheads="1"/>
          </p:cNvPicPr>
          <p:nvPr/>
        </p:nvPicPr>
        <p:blipFill>
          <a:blip r:embed="rId3" cstate="print"/>
          <a:srcRect/>
          <a:stretch>
            <a:fillRect/>
          </a:stretch>
        </p:blipFill>
        <p:spPr bwMode="auto">
          <a:xfrm>
            <a:off x="0" y="1628775"/>
            <a:ext cx="3851275" cy="2889250"/>
          </a:xfrm>
          <a:prstGeom prst="rect">
            <a:avLst/>
          </a:prstGeom>
          <a:noFill/>
          <a:ln w="9525">
            <a:noFill/>
            <a:miter lim="800000"/>
            <a:headEnd/>
            <a:tailEnd/>
          </a:ln>
        </p:spPr>
      </p:pic>
      <p:pic>
        <p:nvPicPr>
          <p:cNvPr id="33796" name="Picture 4" descr="H:\Norwegia part 1\DSCN0919.JPG"/>
          <p:cNvPicPr>
            <a:picLocks noChangeAspect="1" noChangeArrowheads="1"/>
          </p:cNvPicPr>
          <p:nvPr/>
        </p:nvPicPr>
        <p:blipFill>
          <a:blip r:embed="rId4" cstate="print"/>
          <a:srcRect/>
          <a:stretch>
            <a:fillRect/>
          </a:stretch>
        </p:blipFill>
        <p:spPr bwMode="auto">
          <a:xfrm>
            <a:off x="4956175" y="3716338"/>
            <a:ext cx="4187825" cy="3141662"/>
          </a:xfrm>
          <a:prstGeom prst="rect">
            <a:avLst/>
          </a:prstGeom>
          <a:noFill/>
          <a:ln w="9525">
            <a:noFill/>
            <a:miter lim="800000"/>
            <a:headEnd/>
            <a:tailEnd/>
          </a:ln>
        </p:spPr>
      </p:pic>
      <p:sp>
        <p:nvSpPr>
          <p:cNvPr id="33797" name="Rectangle 1"/>
          <p:cNvSpPr>
            <a:spLocks noChangeArrowheads="1"/>
          </p:cNvSpPr>
          <p:nvPr/>
        </p:nvSpPr>
        <p:spPr bwMode="auto">
          <a:xfrm>
            <a:off x="206375" y="390525"/>
            <a:ext cx="5194300" cy="869950"/>
          </a:xfrm>
          <a:prstGeom prst="rect">
            <a:avLst/>
          </a:prstGeom>
          <a:noFill/>
          <a:ln w="9525">
            <a:noFill/>
            <a:round/>
            <a:headEnd/>
            <a:tailEnd/>
          </a:ln>
        </p:spPr>
        <p:txBody>
          <a:bodyPr lIns="90000" tIns="91440" rIns="90000" bIns="46800">
            <a:spAutoFit/>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School Volleyball Clubs </a:t>
            </a:r>
          </a:p>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 the way to the future! </a:t>
            </a:r>
          </a:p>
        </p:txBody>
      </p:sp>
      <p:pic>
        <p:nvPicPr>
          <p:cNvPr id="33798" name="Picture 6" descr="H:\Norwegia part 1\DSCN0931.JPG"/>
          <p:cNvPicPr>
            <a:picLocks noChangeAspect="1" noChangeArrowheads="1"/>
          </p:cNvPicPr>
          <p:nvPr/>
        </p:nvPicPr>
        <p:blipFill>
          <a:blip r:embed="rId5" cstate="print"/>
          <a:srcRect/>
          <a:stretch>
            <a:fillRect/>
          </a:stretch>
        </p:blipFill>
        <p:spPr bwMode="auto">
          <a:xfrm>
            <a:off x="5580063" y="1620838"/>
            <a:ext cx="3563937" cy="2671762"/>
          </a:xfrm>
          <a:prstGeom prst="rect">
            <a:avLst/>
          </a:prstGeom>
          <a:noFill/>
          <a:ln w="9525">
            <a:noFill/>
            <a:miter lim="800000"/>
            <a:headEnd/>
            <a:tailEnd/>
          </a:ln>
        </p:spPr>
      </p:pic>
      <p:pic>
        <p:nvPicPr>
          <p:cNvPr id="33799" name="Picture 5" descr="H:\Norwegia part 1\DSCN0928.JPG"/>
          <p:cNvPicPr>
            <a:picLocks noChangeAspect="1" noChangeArrowheads="1"/>
          </p:cNvPicPr>
          <p:nvPr/>
        </p:nvPicPr>
        <p:blipFill>
          <a:blip r:embed="rId6" cstate="print"/>
          <a:srcRect/>
          <a:stretch>
            <a:fillRect/>
          </a:stretch>
        </p:blipFill>
        <p:spPr bwMode="auto">
          <a:xfrm>
            <a:off x="3348038" y="2492375"/>
            <a:ext cx="2484437" cy="3313113"/>
          </a:xfrm>
          <a:prstGeom prst="rect">
            <a:avLst/>
          </a:prstGeom>
          <a:noFill/>
          <a:ln w="9525">
            <a:noFill/>
            <a:miter lim="800000"/>
            <a:headEnd/>
            <a:tailEnd/>
          </a:ln>
        </p:spPr>
      </p:pic>
      <p:sp>
        <p:nvSpPr>
          <p:cNvPr id="33800" name="pole tekstowe 9"/>
          <p:cNvSpPr txBox="1">
            <a:spLocks noChangeArrowheads="1"/>
          </p:cNvSpPr>
          <p:nvPr/>
        </p:nvSpPr>
        <p:spPr bwMode="auto">
          <a:xfrm>
            <a:off x="0" y="6508750"/>
            <a:ext cx="3635375" cy="349250"/>
          </a:xfrm>
          <a:prstGeom prst="rect">
            <a:avLst/>
          </a:prstGeom>
          <a:noFill/>
          <a:ln w="9525">
            <a:noFill/>
            <a:miter lim="800000"/>
            <a:headEnd/>
            <a:tailEnd/>
          </a:ln>
        </p:spPr>
        <p:txBody>
          <a:bodyPr>
            <a:spAutoFit/>
          </a:bodyPr>
          <a:lstStyle/>
          <a:p>
            <a:r>
              <a:rPr lang="pl-PL"/>
              <a:t>Fotograf: Agata Cyrańska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pole tekstowe 3"/>
          <p:cNvSpPr txBox="1">
            <a:spLocks noChangeArrowheads="1"/>
          </p:cNvSpPr>
          <p:nvPr/>
        </p:nvSpPr>
        <p:spPr bwMode="auto">
          <a:xfrm>
            <a:off x="0" y="1700213"/>
            <a:ext cx="9144000" cy="4987925"/>
          </a:xfrm>
          <a:prstGeom prst="rect">
            <a:avLst/>
          </a:prstGeom>
          <a:noFill/>
          <a:ln w="9525">
            <a:noFill/>
            <a:miter lim="800000"/>
            <a:headEnd/>
            <a:tailEnd/>
          </a:ln>
        </p:spPr>
        <p:txBody>
          <a:bodyPr>
            <a:spAutoFit/>
          </a:bodyPr>
          <a:lstStyle/>
          <a:p>
            <a:pPr algn="ctr"/>
            <a:r>
              <a:rPr lang="pl-PL" sz="2000" b="1">
                <a:solidFill>
                  <a:srgbClr val="0070C0"/>
                </a:solidFill>
                <a:latin typeface="Verdana" pitchFamily="32" charset="0"/>
              </a:rPr>
              <a:t>Dzień 2</a:t>
            </a:r>
          </a:p>
          <a:p>
            <a:pPr algn="ctr"/>
            <a:endParaRPr lang="pl-PL">
              <a:solidFill>
                <a:schemeClr val="tx1"/>
              </a:solidFill>
            </a:endParaRPr>
          </a:p>
          <a:p>
            <a:pPr algn="ctr"/>
            <a:r>
              <a:rPr lang="pl-PL">
                <a:solidFill>
                  <a:schemeClr val="tx1"/>
                </a:solidFill>
              </a:rPr>
              <a:t>Bardziej przytomni po regenerującym śnie w wygodnych łóżkach udaliśmy się na śniadanie na godzinę 7.45 i już wyspanymi oczami podziwialiśmy nowoczesny wygląd internatu, w którym zamieszkaliśmy. Byliśmy bardzo pod wrażeniem warunków jakie spełniało to miejsce. Bufet szwedzki – w którym mogliśmy zjeść dosłownie wszystko na, co mieliśmy ochotę. Każdy rodzaj chleba, świeże warzywa i coś dla osłody – nutella, ale inna niż u nas. Rodzaje mleka, maślanek - tak samo, wszystko bardzo różniło się od naszych produktów. Ciężko też było przeczytać cokolwiek w języku norweskim, ale dosyć sporo słówek było podobnych do niemieckiego, czy angielskiego. W budynku w którym znajdowała się stołówka był również elegancki salon, a z niego przejście do „pokoju rozrywek”, gdzie był bilard, w który często grywaliśmy. Także biblioteczka z książkami po norweskiemu. Parę pięter poniżej siatkarki miały również salę treningową na, której miały niebawem zacząć ćwiczyć… Jednakże naszą przygodę rozpoczęliśmy od spaceru dookoła Forde. Mogliśmy zaczerpnąć świeżego, czystego powietrza i zwiedzić trochę miejsc - nielicznych, ponieważ to małe miasteczko. Pomimo tego i tak widoki były przepiękne. Po idealnym spacerze nasze siatkarki z ochotą zabrały się do treningu na sali, a po tym nadrobiły swoje stracone kalorie na kolacji. </a:t>
            </a:r>
            <a:r>
              <a:rPr lang="pl-PL">
                <a:solidFill>
                  <a:schemeClr val="tx1"/>
                </a:solidFill>
                <a:sym typeface="Wingdings" pitchFamily="2" charset="2"/>
              </a:rPr>
              <a:t></a:t>
            </a:r>
            <a:endParaRPr lang="pl-PL">
              <a:solidFill>
                <a:schemeClr val="tx1"/>
              </a:solidFill>
            </a:endParaRPr>
          </a:p>
          <a:p>
            <a:pPr algn="ctr"/>
            <a:endParaRPr lang="pl-PL">
              <a:solidFill>
                <a:schemeClr val="tx1"/>
              </a:solidFill>
            </a:endParaRPr>
          </a:p>
        </p:txBody>
      </p:sp>
      <p:sp>
        <p:nvSpPr>
          <p:cNvPr id="34819" name="Rectangle 1"/>
          <p:cNvSpPr>
            <a:spLocks noChangeArrowheads="1"/>
          </p:cNvSpPr>
          <p:nvPr/>
        </p:nvSpPr>
        <p:spPr bwMode="auto">
          <a:xfrm>
            <a:off x="206375" y="390525"/>
            <a:ext cx="5194300" cy="869950"/>
          </a:xfrm>
          <a:prstGeom prst="rect">
            <a:avLst/>
          </a:prstGeom>
          <a:noFill/>
          <a:ln w="9525">
            <a:noFill/>
            <a:round/>
            <a:headEnd/>
            <a:tailEnd/>
          </a:ln>
        </p:spPr>
        <p:txBody>
          <a:bodyPr lIns="90000" tIns="91440" rIns="90000" bIns="46800">
            <a:spAutoFit/>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School Volleyball Clubs </a:t>
            </a:r>
          </a:p>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 the way to the future!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Norwegia part 1\DSCN0974.JPG"/>
          <p:cNvPicPr>
            <a:picLocks noChangeAspect="1" noChangeArrowheads="1"/>
          </p:cNvPicPr>
          <p:nvPr/>
        </p:nvPicPr>
        <p:blipFill>
          <a:blip r:embed="rId3" cstate="print"/>
          <a:srcRect/>
          <a:stretch>
            <a:fillRect/>
          </a:stretch>
        </p:blipFill>
        <p:spPr bwMode="auto">
          <a:xfrm>
            <a:off x="1079500" y="1628775"/>
            <a:ext cx="3511550" cy="2633663"/>
          </a:xfrm>
          <a:prstGeom prst="rect">
            <a:avLst/>
          </a:prstGeom>
          <a:noFill/>
          <a:ln w="9525">
            <a:noFill/>
            <a:miter lim="800000"/>
            <a:headEnd/>
            <a:tailEnd/>
          </a:ln>
        </p:spPr>
      </p:pic>
      <p:pic>
        <p:nvPicPr>
          <p:cNvPr id="35843" name="Picture 3" descr="H:\Norwegia part 1\DSCN0976.JPG"/>
          <p:cNvPicPr>
            <a:picLocks noChangeAspect="1" noChangeArrowheads="1"/>
          </p:cNvPicPr>
          <p:nvPr/>
        </p:nvPicPr>
        <p:blipFill>
          <a:blip r:embed="rId4" cstate="print"/>
          <a:srcRect/>
          <a:stretch>
            <a:fillRect/>
          </a:stretch>
        </p:blipFill>
        <p:spPr bwMode="auto">
          <a:xfrm>
            <a:off x="4572000" y="1628775"/>
            <a:ext cx="3511550" cy="2633663"/>
          </a:xfrm>
          <a:prstGeom prst="rect">
            <a:avLst/>
          </a:prstGeom>
          <a:noFill/>
          <a:ln w="9525">
            <a:noFill/>
            <a:miter lim="800000"/>
            <a:headEnd/>
            <a:tailEnd/>
          </a:ln>
        </p:spPr>
      </p:pic>
      <p:pic>
        <p:nvPicPr>
          <p:cNvPr id="35844" name="Picture 4" descr="H:\Norwegia part 1\DSCN0992.JPG"/>
          <p:cNvPicPr>
            <a:picLocks noChangeAspect="1" noChangeArrowheads="1"/>
          </p:cNvPicPr>
          <p:nvPr/>
        </p:nvPicPr>
        <p:blipFill>
          <a:blip r:embed="rId5" cstate="print"/>
          <a:srcRect/>
          <a:stretch>
            <a:fillRect/>
          </a:stretch>
        </p:blipFill>
        <p:spPr bwMode="auto">
          <a:xfrm>
            <a:off x="1079500" y="4224338"/>
            <a:ext cx="3511550" cy="2633662"/>
          </a:xfrm>
          <a:prstGeom prst="rect">
            <a:avLst/>
          </a:prstGeom>
          <a:noFill/>
          <a:ln w="9525">
            <a:noFill/>
            <a:miter lim="800000"/>
            <a:headEnd/>
            <a:tailEnd/>
          </a:ln>
        </p:spPr>
      </p:pic>
      <p:pic>
        <p:nvPicPr>
          <p:cNvPr id="35845" name="Picture 5" descr="H:\Norwegia part 1\DSCN1013.JPG"/>
          <p:cNvPicPr>
            <a:picLocks noChangeAspect="1" noChangeArrowheads="1"/>
          </p:cNvPicPr>
          <p:nvPr/>
        </p:nvPicPr>
        <p:blipFill>
          <a:blip r:embed="rId6" cstate="print"/>
          <a:srcRect/>
          <a:stretch>
            <a:fillRect/>
          </a:stretch>
        </p:blipFill>
        <p:spPr bwMode="auto">
          <a:xfrm>
            <a:off x="4572000" y="4224338"/>
            <a:ext cx="3511550" cy="2633662"/>
          </a:xfrm>
          <a:prstGeom prst="rect">
            <a:avLst/>
          </a:prstGeom>
          <a:noFill/>
          <a:ln w="9525">
            <a:noFill/>
            <a:miter lim="800000"/>
            <a:headEnd/>
            <a:tailEnd/>
          </a:ln>
        </p:spPr>
      </p:pic>
      <p:sp>
        <p:nvSpPr>
          <p:cNvPr id="35846" name="Rectangle 1"/>
          <p:cNvSpPr>
            <a:spLocks noChangeArrowheads="1"/>
          </p:cNvSpPr>
          <p:nvPr/>
        </p:nvSpPr>
        <p:spPr bwMode="auto">
          <a:xfrm>
            <a:off x="206375" y="390525"/>
            <a:ext cx="5194300" cy="869950"/>
          </a:xfrm>
          <a:prstGeom prst="rect">
            <a:avLst/>
          </a:prstGeom>
          <a:noFill/>
          <a:ln w="9525">
            <a:noFill/>
            <a:round/>
            <a:headEnd/>
            <a:tailEnd/>
          </a:ln>
        </p:spPr>
        <p:txBody>
          <a:bodyPr lIns="90000" tIns="91440" rIns="90000" bIns="46800">
            <a:spAutoFit/>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School Volleyball Clubs </a:t>
            </a:r>
          </a:p>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 the way to the future! </a:t>
            </a:r>
          </a:p>
        </p:txBody>
      </p:sp>
      <p:sp>
        <p:nvSpPr>
          <p:cNvPr id="35847" name="pole tekstowe 7"/>
          <p:cNvSpPr txBox="1">
            <a:spLocks noChangeArrowheads="1"/>
          </p:cNvSpPr>
          <p:nvPr/>
        </p:nvSpPr>
        <p:spPr bwMode="auto">
          <a:xfrm>
            <a:off x="4500563" y="6508750"/>
            <a:ext cx="3635375" cy="349250"/>
          </a:xfrm>
          <a:prstGeom prst="rect">
            <a:avLst/>
          </a:prstGeom>
          <a:noFill/>
          <a:ln w="9525">
            <a:noFill/>
            <a:miter lim="800000"/>
            <a:headEnd/>
            <a:tailEnd/>
          </a:ln>
        </p:spPr>
        <p:txBody>
          <a:bodyPr>
            <a:spAutoFit/>
          </a:bodyPr>
          <a:lstStyle/>
          <a:p>
            <a:pPr algn="r"/>
            <a:r>
              <a:rPr lang="pl-PL"/>
              <a:t>Fotograf: Agata Cyrańska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pole tekstowe 3"/>
          <p:cNvSpPr txBox="1">
            <a:spLocks noChangeArrowheads="1"/>
          </p:cNvSpPr>
          <p:nvPr/>
        </p:nvSpPr>
        <p:spPr bwMode="auto">
          <a:xfrm>
            <a:off x="323850" y="1355725"/>
            <a:ext cx="8064500" cy="5502275"/>
          </a:xfrm>
          <a:prstGeom prst="rect">
            <a:avLst/>
          </a:prstGeom>
          <a:noFill/>
          <a:ln w="9525">
            <a:noFill/>
            <a:miter lim="800000"/>
            <a:headEnd/>
            <a:tailEnd/>
          </a:ln>
        </p:spPr>
        <p:txBody>
          <a:bodyPr>
            <a:spAutoFit/>
          </a:bodyPr>
          <a:lstStyle/>
          <a:p>
            <a:pPr algn="ctr"/>
            <a:r>
              <a:rPr lang="pl-PL" sz="2000" b="1">
                <a:solidFill>
                  <a:srgbClr val="0070C0"/>
                </a:solidFill>
                <a:latin typeface="Verdana" pitchFamily="32" charset="0"/>
              </a:rPr>
              <a:t>Dzień 3</a:t>
            </a:r>
          </a:p>
          <a:p>
            <a:pPr algn="ctr"/>
            <a:endParaRPr lang="pl-PL">
              <a:solidFill>
                <a:schemeClr val="tx1"/>
              </a:solidFill>
            </a:endParaRPr>
          </a:p>
          <a:p>
            <a:pPr algn="ctr"/>
            <a:r>
              <a:rPr lang="pl-PL">
                <a:solidFill>
                  <a:schemeClr val="tx1"/>
                </a:solidFill>
              </a:rPr>
              <a:t>Wyjątkowy dzień, ponieważ w naszych planach pojawiły się odwiedziny norweskiej szkoły, czym większość najbardziej się zainteresowała, ponieważ kto by nie chciał zobaczyć edukacji w innym kraju, by móc porównać ją do swojej? Dlatego po wyśmienitym bufecie szwedzkim i przerwą na „wydęcie” brzuszków, niezwłocznie udaliśmy się na spacer mając za miejsce docelowe ową norweską szkołę. Będąc na miejscu mogliśmy zintegrować się z norweskimi uczniami (nie tylko uczestnikami projektu) i dowiedzieć się o ich zwyczajach, tradycjach, prawach i obowiązkach. Tak samo szło w drugą stronę - oni również mogli popytać nas o Polskę. Uczniowie powiedzieli nam, że mają jeden wymagany język, nie mają religii, ponieważ każdy ma inną wiarę – jest duża różnorodność wyznaniowa. Podsumowując mają mniej przedmiotów/godzin od nas. W trakcie lekcji posiadają jedną przerwę godzinną/dwugodzinną podczas której mogą zjeść lunch, czy odrobić lekcje/pouczyć się, pogadać ze znajomymi. Najpóźniej lekcje kończą po 15, a potem mają zajęcia dodatkowe, muszą sobie jedno takie wybrać. Jest w nich piłka ręczna, nożna, siatkówka, koszykówka, sztuki walki, taniec, akrobatyka/gimnastyka itd. Te zajęcia odbywają się w odrębnym budynku kilka metrów dalej. Taki jakby „Dom Kultury”, w którym jest ok. 5 sal treningowych, teatr, kino, basen, biblioteka i sporo punktów żywnościowych. </a:t>
            </a:r>
          </a:p>
        </p:txBody>
      </p:sp>
      <p:sp>
        <p:nvSpPr>
          <p:cNvPr id="36867" name="Rectangle 1"/>
          <p:cNvSpPr>
            <a:spLocks noChangeArrowheads="1"/>
          </p:cNvSpPr>
          <p:nvPr/>
        </p:nvSpPr>
        <p:spPr bwMode="auto">
          <a:xfrm>
            <a:off x="206375" y="390525"/>
            <a:ext cx="5194300" cy="869950"/>
          </a:xfrm>
          <a:prstGeom prst="rect">
            <a:avLst/>
          </a:prstGeom>
          <a:noFill/>
          <a:ln w="9525">
            <a:noFill/>
            <a:round/>
            <a:headEnd/>
            <a:tailEnd/>
          </a:ln>
        </p:spPr>
        <p:txBody>
          <a:bodyPr lIns="90000" tIns="91440" rIns="90000" bIns="46800">
            <a:spAutoFit/>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School Volleyball Clubs </a:t>
            </a:r>
          </a:p>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 the way to the future!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Norwegia part 2\DSCN1113.JPG"/>
          <p:cNvPicPr>
            <a:picLocks noChangeAspect="1" noChangeArrowheads="1"/>
          </p:cNvPicPr>
          <p:nvPr/>
        </p:nvPicPr>
        <p:blipFill>
          <a:blip r:embed="rId2" cstate="print"/>
          <a:srcRect/>
          <a:stretch>
            <a:fillRect/>
          </a:stretch>
        </p:blipFill>
        <p:spPr bwMode="auto">
          <a:xfrm>
            <a:off x="0" y="1628775"/>
            <a:ext cx="9144000" cy="5229225"/>
          </a:xfrm>
          <a:prstGeom prst="rect">
            <a:avLst/>
          </a:prstGeom>
          <a:noFill/>
          <a:ln w="9525">
            <a:noFill/>
            <a:miter lim="800000"/>
            <a:headEnd/>
            <a:tailEnd/>
          </a:ln>
        </p:spPr>
      </p:pic>
      <p:sp>
        <p:nvSpPr>
          <p:cNvPr id="3" name="pole tekstowe 2"/>
          <p:cNvSpPr txBox="1"/>
          <p:nvPr/>
        </p:nvSpPr>
        <p:spPr>
          <a:xfrm>
            <a:off x="71438" y="4017963"/>
            <a:ext cx="9072562" cy="2840037"/>
          </a:xfrm>
          <a:prstGeom prst="rect">
            <a:avLst/>
          </a:prstGeom>
          <a:noFill/>
          <a:ln>
            <a:solidFill>
              <a:schemeClr val="tx1"/>
            </a:solidFill>
          </a:ln>
        </p:spPr>
        <p:txBody>
          <a:bodyPr>
            <a:spAutoFit/>
          </a:bodyPr>
          <a:lstStyle/>
          <a:p>
            <a:pPr algn="ctr">
              <a:defRPr/>
            </a:pPr>
            <a:r>
              <a:rPr lang="pl-PL" sz="1600" b="1" dirty="0">
                <a:solidFill>
                  <a:schemeClr val="accent3"/>
                </a:solidFill>
                <a:effectLst>
                  <a:outerShdw blurRad="38100" dist="38100" dir="2700000" algn="tl">
                    <a:srgbClr val="000000">
                      <a:alpha val="43137"/>
                    </a:srgbClr>
                  </a:outerShdw>
                </a:effectLst>
              </a:rPr>
              <a:t>Uczniowie pochwalili się również zachowaną czystością w szkołach z powodu dużej ilości zatrudnionych pracowników, dzięki którym są przyzwyczajeni do biegania po szkole w skarpetkach… co było dla nas dziwne. Kurtki także dozwolone były w klasie.  Z zazdrością patrzyliśmy na zachwycające i zadziwiające nas warunki tej szkoły. Po tej integracji udaliśmy się właśnie do owego „Domu Kultury” na trening, na jedną z salek.</a:t>
            </a:r>
          </a:p>
          <a:p>
            <a:pPr algn="ctr">
              <a:defRPr/>
            </a:pPr>
            <a:r>
              <a:rPr lang="pl-PL" sz="1600" b="1" dirty="0">
                <a:solidFill>
                  <a:schemeClr val="accent3"/>
                </a:solidFill>
                <a:effectLst>
                  <a:outerShdw blurRad="38100" dist="38100" dir="2700000" algn="tl">
                    <a:srgbClr val="000000">
                      <a:alpha val="43137"/>
                    </a:srgbClr>
                  </a:outerShdw>
                </a:effectLst>
              </a:rPr>
              <a:t>Norwedzy uczestniczący w projekcie udali się tam razem z nami na wspólny trening.</a:t>
            </a:r>
          </a:p>
          <a:p>
            <a:pPr algn="ctr">
              <a:defRPr/>
            </a:pPr>
            <a:r>
              <a:rPr lang="pl-PL" sz="1600" b="1" dirty="0">
                <a:solidFill>
                  <a:schemeClr val="accent3"/>
                </a:solidFill>
                <a:effectLst>
                  <a:outerShdw blurRad="38100" dist="38100" dir="2700000" algn="tl">
                    <a:srgbClr val="000000">
                      <a:alpha val="43137"/>
                    </a:srgbClr>
                  </a:outerShdw>
                </a:effectLst>
              </a:rPr>
              <a:t>Następnie wróciliśmy na obiad, a po przerwie poobiedniej dziewczyny poszły na drugi trening tym razem pozostając na terenie ośrodku, gdzie zawitali u nas Norwedzy. Był to ich drugi, wspólny trening w ciągu dnia. Trening minął w przyjaznej atmosferze, jak zwykle daliśmy radę się dogadać i dlatego odbyło się to bez komplikacji. Z uśmiechami na twarzy, zadowolone poszłyśmy na kolację, a następnie do łóżek, aby kolejnego dnia znów móc wchłaniać w siebie tę norweską energię. </a:t>
            </a:r>
          </a:p>
        </p:txBody>
      </p:sp>
      <p:sp>
        <p:nvSpPr>
          <p:cNvPr id="37892" name="Rectangle 1"/>
          <p:cNvSpPr>
            <a:spLocks noChangeArrowheads="1"/>
          </p:cNvSpPr>
          <p:nvPr/>
        </p:nvSpPr>
        <p:spPr bwMode="auto">
          <a:xfrm>
            <a:off x="206375" y="390525"/>
            <a:ext cx="5194300" cy="869950"/>
          </a:xfrm>
          <a:prstGeom prst="rect">
            <a:avLst/>
          </a:prstGeom>
          <a:noFill/>
          <a:ln w="9525">
            <a:noFill/>
            <a:round/>
            <a:headEnd/>
            <a:tailEnd/>
          </a:ln>
        </p:spPr>
        <p:txBody>
          <a:bodyPr lIns="90000" tIns="91440" rIns="90000" bIns="46800">
            <a:spAutoFit/>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School Volleyball Clubs </a:t>
            </a:r>
          </a:p>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 the way to the future! </a:t>
            </a:r>
          </a:p>
        </p:txBody>
      </p:sp>
      <p:sp>
        <p:nvSpPr>
          <p:cNvPr id="37893" name="pole tekstowe 6"/>
          <p:cNvSpPr txBox="1">
            <a:spLocks noChangeArrowheads="1"/>
          </p:cNvSpPr>
          <p:nvPr/>
        </p:nvSpPr>
        <p:spPr bwMode="auto">
          <a:xfrm>
            <a:off x="5508625" y="1628775"/>
            <a:ext cx="3635375" cy="349250"/>
          </a:xfrm>
          <a:prstGeom prst="rect">
            <a:avLst/>
          </a:prstGeom>
          <a:noFill/>
          <a:ln w="9525">
            <a:noFill/>
            <a:miter lim="800000"/>
            <a:headEnd/>
            <a:tailEnd/>
          </a:ln>
        </p:spPr>
        <p:txBody>
          <a:bodyPr>
            <a:spAutoFit/>
          </a:bodyPr>
          <a:lstStyle/>
          <a:p>
            <a:pPr algn="r"/>
            <a:r>
              <a:rPr lang="pl-PL">
                <a:solidFill>
                  <a:schemeClr val="tx1"/>
                </a:solidFill>
              </a:rPr>
              <a:t>Fotograf: Agata Cyrańska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Norwegia part 2\DSCN1135.JPG"/>
          <p:cNvPicPr>
            <a:picLocks noChangeAspect="1" noChangeArrowheads="1"/>
          </p:cNvPicPr>
          <p:nvPr/>
        </p:nvPicPr>
        <p:blipFill>
          <a:blip r:embed="rId3" cstate="print"/>
          <a:srcRect/>
          <a:stretch>
            <a:fillRect/>
          </a:stretch>
        </p:blipFill>
        <p:spPr bwMode="auto">
          <a:xfrm>
            <a:off x="0" y="1268760"/>
            <a:ext cx="4896544" cy="3672408"/>
          </a:xfrm>
          <a:prstGeom prst="rect">
            <a:avLst/>
          </a:prstGeom>
          <a:ln>
            <a:noFill/>
          </a:ln>
          <a:effectLst>
            <a:softEdge rad="112500"/>
          </a:effectLst>
        </p:spPr>
      </p:pic>
      <p:pic>
        <p:nvPicPr>
          <p:cNvPr id="66563" name="Picture 3" descr="H:\Norwegia part 2\DSCN1146.JPG"/>
          <p:cNvPicPr>
            <a:picLocks noChangeAspect="1" noChangeArrowheads="1"/>
          </p:cNvPicPr>
          <p:nvPr/>
        </p:nvPicPr>
        <p:blipFill>
          <a:blip r:embed="rId4" cstate="print"/>
          <a:srcRect/>
          <a:stretch>
            <a:fillRect/>
          </a:stretch>
        </p:blipFill>
        <p:spPr bwMode="auto">
          <a:xfrm>
            <a:off x="4211960" y="2348880"/>
            <a:ext cx="4932040" cy="3699030"/>
          </a:xfrm>
          <a:prstGeom prst="rect">
            <a:avLst/>
          </a:prstGeom>
          <a:ln>
            <a:noFill/>
          </a:ln>
          <a:effectLst>
            <a:softEdge rad="112500"/>
          </a:effectLst>
        </p:spPr>
      </p:pic>
      <p:sp>
        <p:nvSpPr>
          <p:cNvPr id="38916" name="Rectangle 1"/>
          <p:cNvSpPr>
            <a:spLocks noChangeArrowheads="1"/>
          </p:cNvSpPr>
          <p:nvPr/>
        </p:nvSpPr>
        <p:spPr bwMode="auto">
          <a:xfrm>
            <a:off x="206375" y="390525"/>
            <a:ext cx="5194300" cy="869950"/>
          </a:xfrm>
          <a:prstGeom prst="rect">
            <a:avLst/>
          </a:prstGeom>
          <a:noFill/>
          <a:ln w="9525">
            <a:noFill/>
            <a:round/>
            <a:headEnd/>
            <a:tailEnd/>
          </a:ln>
        </p:spPr>
        <p:txBody>
          <a:bodyPr lIns="90000" tIns="91440" rIns="90000" bIns="46800">
            <a:spAutoFit/>
          </a:bodyPr>
          <a:lstStyle/>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School Volleyball Clubs </a:t>
            </a:r>
          </a:p>
          <a:p>
            <a:pPr eaLnBrk="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pl-PL" sz="2400" b="1">
                <a:solidFill>
                  <a:srgbClr val="0066CC"/>
                </a:solidFill>
                <a:latin typeface="Verdana" pitchFamily="32" charset="0"/>
              </a:rPr>
              <a:t>– the way to the future! </a:t>
            </a:r>
          </a:p>
        </p:txBody>
      </p:sp>
      <p:pic>
        <p:nvPicPr>
          <p:cNvPr id="6" name="Picture 2" descr="H:\Norwegia part 2\DSCN1140.JPG"/>
          <p:cNvPicPr>
            <a:picLocks noChangeAspect="1" noChangeArrowheads="1"/>
          </p:cNvPicPr>
          <p:nvPr/>
        </p:nvPicPr>
        <p:blipFill>
          <a:blip r:embed="rId5" cstate="print"/>
          <a:srcRect/>
          <a:stretch>
            <a:fillRect/>
          </a:stretch>
        </p:blipFill>
        <p:spPr bwMode="auto">
          <a:xfrm>
            <a:off x="1619672" y="3717032"/>
            <a:ext cx="4187957" cy="3140968"/>
          </a:xfrm>
          <a:prstGeom prst="rect">
            <a:avLst/>
          </a:prstGeom>
          <a:ln>
            <a:noFill/>
          </a:ln>
          <a:effectLst>
            <a:softEdge rad="112500"/>
          </a:effectLst>
        </p:spPr>
      </p:pic>
      <p:sp>
        <p:nvSpPr>
          <p:cNvPr id="38918" name="pole tekstowe 6"/>
          <p:cNvSpPr txBox="1">
            <a:spLocks noChangeArrowheads="1"/>
          </p:cNvSpPr>
          <p:nvPr/>
        </p:nvSpPr>
        <p:spPr bwMode="auto">
          <a:xfrm>
            <a:off x="5508625" y="5589588"/>
            <a:ext cx="3635375" cy="349250"/>
          </a:xfrm>
          <a:prstGeom prst="rect">
            <a:avLst/>
          </a:prstGeom>
          <a:noFill/>
          <a:ln w="9525">
            <a:noFill/>
            <a:miter lim="800000"/>
            <a:headEnd/>
            <a:tailEnd/>
          </a:ln>
        </p:spPr>
        <p:txBody>
          <a:bodyPr>
            <a:spAutoFit/>
          </a:bodyPr>
          <a:lstStyle/>
          <a:p>
            <a:pPr algn="ctr"/>
            <a:r>
              <a:rPr lang="pl-PL"/>
              <a:t>Fotograf: Agata Cyrańska</a:t>
            </a:r>
          </a:p>
        </p:txBody>
      </p:sp>
    </p:spTree>
  </p:cSld>
  <p:clrMapOvr>
    <a:masterClrMapping/>
  </p:clrMapOvr>
</p:sld>
</file>

<file path=ppt/theme/theme1.xml><?xml version="1.0" encoding="utf-8"?>
<a:theme xmlns:a="http://schemas.openxmlformats.org/drawingml/2006/main" name="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SimSun"/>
        <a:cs typeface=""/>
      </a:majorFont>
      <a:minorFont>
        <a:latin typeface="Calibri"/>
        <a:ea typeface="SimSun"/>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SimSun"/>
        <a:cs typeface=""/>
      </a:majorFont>
      <a:minorFont>
        <a:latin typeface="Calibri"/>
        <a:ea typeface="SimSun"/>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ea typeface="SimSun"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832</TotalTime>
  <Words>1919</Words>
  <Application>Microsoft Office PowerPoint</Application>
  <PresentationFormat>Pokaz na ekranie (4:3)</PresentationFormat>
  <Paragraphs>113</Paragraphs>
  <Slides>23</Slides>
  <Notes>5</Notes>
  <HiddenSlides>0</HiddenSlides>
  <MMClips>0</MMClips>
  <ScaleCrop>false</ScaleCrop>
  <HeadingPairs>
    <vt:vector size="6" baseType="variant">
      <vt:variant>
        <vt:lpstr>Używane czcionki</vt:lpstr>
      </vt:variant>
      <vt:variant>
        <vt:i4>7</vt:i4>
      </vt:variant>
      <vt:variant>
        <vt:lpstr>Motyw</vt:lpstr>
      </vt:variant>
      <vt:variant>
        <vt:i4>2</vt:i4>
      </vt:variant>
      <vt:variant>
        <vt:lpstr>Tytuły slajdów</vt:lpstr>
      </vt:variant>
      <vt:variant>
        <vt:i4>23</vt:i4>
      </vt:variant>
    </vt:vector>
  </HeadingPairs>
  <TitlesOfParts>
    <vt:vector size="32" baseType="lpstr">
      <vt:lpstr>Arial</vt:lpstr>
      <vt:lpstr>SimSun</vt:lpstr>
      <vt:lpstr>Times New Roman</vt:lpstr>
      <vt:lpstr>Calibri</vt:lpstr>
      <vt:lpstr>Arial Unicode MS</vt:lpstr>
      <vt:lpstr>Verdana</vt:lpstr>
      <vt:lpstr>Wingdings</vt:lpstr>
      <vt:lpstr>Motyw pakietu Office</vt:lpstr>
      <vt:lpstr>1_Motyw pakietu Office</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Pol-Nor</dc:creator>
  <cp:lastModifiedBy>Pol-Nor</cp:lastModifiedBy>
  <cp:revision>51</cp:revision>
  <cp:lastPrinted>1601-01-01T00:00:00Z</cp:lastPrinted>
  <dcterms:created xsi:type="dcterms:W3CDTF">1601-01-01T00:00:00Z</dcterms:created>
  <dcterms:modified xsi:type="dcterms:W3CDTF">2015-03-30T05:48:32Z</dcterms:modified>
</cp:coreProperties>
</file>