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577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6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150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904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03623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14944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298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46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13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829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215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148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804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62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32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439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960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  <p:sldLayoutId id="2147483694" r:id="rId12"/>
    <p:sldLayoutId id="2147483695" r:id="rId13"/>
    <p:sldLayoutId id="2147483696" r:id="rId14"/>
    <p:sldLayoutId id="2147483697" r:id="rId15"/>
    <p:sldLayoutId id="214748369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C90E2E8-2A89-4B3E-BCC0-EFE67A1751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>
                <a:solidFill>
                  <a:srgbClr val="00B050"/>
                </a:solidFill>
              </a:rPr>
              <a:t>HEALTHY AND SUSTAINABLE EATING HABITS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D9977B3-1A9B-40FC-9DDC-1C46147AF3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Erasmus+KA2  Moving2Health 2017-2019</a:t>
            </a:r>
          </a:p>
          <a:p>
            <a:r>
              <a:rPr lang="it-IT" dirty="0"/>
              <a:t>Liceo Scientifico Galileo Galilei Potenza</a:t>
            </a:r>
          </a:p>
          <a:p>
            <a:r>
              <a:rPr lang="it-IT" dirty="0" err="1"/>
              <a:t>Italy</a:t>
            </a:r>
            <a:r>
              <a:rPr lang="it-IT" dirty="0"/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9EDEC3A-6995-434B-B216-BD335BAF89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619" y="567904"/>
            <a:ext cx="2316681" cy="926672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D2F24F06-FC71-46C0-8719-362D965A69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981" y="273264"/>
            <a:ext cx="810838" cy="1121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531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111CE0-283B-44A3-8E61-8ECAC6BFC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1st </a:t>
            </a:r>
            <a:r>
              <a:rPr lang="it-IT" dirty="0" err="1">
                <a:solidFill>
                  <a:srgbClr val="00B050"/>
                </a:solidFill>
              </a:rPr>
              <a:t>phase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176DE9-E73A-4ACE-99DA-52191A415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sz="3200" dirty="0"/>
              <a:t>RESEARCH WORK WITH SCIENCE TEACHERS ON :</a:t>
            </a:r>
          </a:p>
          <a:p>
            <a:endParaRPr lang="it-IT" dirty="0"/>
          </a:p>
          <a:p>
            <a:r>
              <a:rPr lang="it-IT" dirty="0"/>
              <a:t> </a:t>
            </a:r>
            <a:r>
              <a:rPr lang="it-IT" sz="2800" dirty="0"/>
              <a:t>the </a:t>
            </a:r>
            <a:r>
              <a:rPr lang="it-IT" sz="2800" dirty="0" err="1"/>
              <a:t>composition</a:t>
            </a:r>
            <a:r>
              <a:rPr lang="it-IT" sz="2800" dirty="0"/>
              <a:t> of </a:t>
            </a:r>
            <a:r>
              <a:rPr lang="it-IT" sz="2800" dirty="0" err="1"/>
              <a:t>different</a:t>
            </a:r>
            <a:r>
              <a:rPr lang="it-IT" sz="2800" dirty="0"/>
              <a:t> </a:t>
            </a:r>
            <a:r>
              <a:rPr lang="it-IT" sz="2800" dirty="0" err="1"/>
              <a:t>types</a:t>
            </a:r>
            <a:r>
              <a:rPr lang="it-IT" sz="2800" dirty="0"/>
              <a:t> of food</a:t>
            </a:r>
          </a:p>
          <a:p>
            <a:endParaRPr lang="it-IT" dirty="0"/>
          </a:p>
          <a:p>
            <a:r>
              <a:rPr lang="it-IT" sz="2800" dirty="0" err="1"/>
              <a:t>types</a:t>
            </a:r>
            <a:r>
              <a:rPr lang="it-IT" sz="2800" dirty="0"/>
              <a:t> of </a:t>
            </a:r>
            <a:r>
              <a:rPr lang="it-IT" sz="2800" dirty="0" err="1"/>
              <a:t>diets</a:t>
            </a:r>
            <a:r>
              <a:rPr lang="it-IT" sz="2800" dirty="0"/>
              <a:t> ( </a:t>
            </a:r>
            <a:r>
              <a:rPr lang="it-IT" sz="2800" dirty="0" err="1"/>
              <a:t>mediterranean</a:t>
            </a:r>
            <a:r>
              <a:rPr lang="it-IT" sz="2800" dirty="0"/>
              <a:t>, </a:t>
            </a:r>
            <a:r>
              <a:rPr lang="it-IT" sz="2800" dirty="0" err="1"/>
              <a:t>vegetarian</a:t>
            </a:r>
            <a:r>
              <a:rPr lang="it-IT" sz="2800" dirty="0"/>
              <a:t>, vegan)</a:t>
            </a:r>
          </a:p>
          <a:p>
            <a:pPr marL="0" indent="0">
              <a:buNone/>
            </a:pPr>
            <a:endParaRPr lang="it-IT" dirty="0"/>
          </a:p>
          <a:p>
            <a:r>
              <a:rPr lang="it-IT" sz="3000" dirty="0"/>
              <a:t>Impact of </a:t>
            </a:r>
            <a:r>
              <a:rPr lang="it-IT" sz="3000" dirty="0" err="1"/>
              <a:t>our</a:t>
            </a:r>
            <a:r>
              <a:rPr lang="it-IT" sz="3000" dirty="0"/>
              <a:t> </a:t>
            </a:r>
            <a:r>
              <a:rPr lang="it-IT" sz="3000" dirty="0" err="1"/>
              <a:t>eating</a:t>
            </a:r>
            <a:r>
              <a:rPr lang="it-IT" sz="3000" dirty="0"/>
              <a:t>  </a:t>
            </a:r>
            <a:r>
              <a:rPr lang="it-IT" sz="3000" dirty="0" err="1"/>
              <a:t>choices</a:t>
            </a:r>
            <a:r>
              <a:rPr lang="it-IT" sz="3000" dirty="0"/>
              <a:t> on the </a:t>
            </a:r>
            <a:r>
              <a:rPr lang="it-IT" sz="3000" dirty="0" err="1"/>
              <a:t>environment</a:t>
            </a:r>
            <a:endParaRPr lang="it-IT" sz="3000" dirty="0"/>
          </a:p>
        </p:txBody>
      </p:sp>
    </p:spTree>
    <p:extLst>
      <p:ext uri="{BB962C8B-B14F-4D97-AF65-F5344CB8AC3E}">
        <p14:creationId xmlns:p14="http://schemas.microsoft.com/office/powerpoint/2010/main" val="1639594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DF59F6-57B8-40DD-90ED-E2933384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2nd </a:t>
            </a:r>
            <a:r>
              <a:rPr lang="it-IT" dirty="0" err="1">
                <a:solidFill>
                  <a:srgbClr val="00B050"/>
                </a:solidFill>
              </a:rPr>
              <a:t>Phase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E6F96F-E1B0-432C-8929-8734C98A0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Meeting </a:t>
            </a:r>
            <a:r>
              <a:rPr lang="it-IT" sz="2800" dirty="0" err="1"/>
              <a:t>wih</a:t>
            </a:r>
            <a:r>
              <a:rPr lang="it-IT" sz="2800" dirty="0"/>
              <a:t> a </a:t>
            </a:r>
            <a:r>
              <a:rPr lang="it-IT" sz="2800" dirty="0" err="1"/>
              <a:t>nutritionist</a:t>
            </a:r>
            <a:r>
              <a:rPr lang="it-IT" sz="2800" dirty="0"/>
              <a:t> </a:t>
            </a:r>
            <a:r>
              <a:rPr lang="it-IT" sz="2800" dirty="0" err="1"/>
              <a:t>expert</a:t>
            </a:r>
            <a:r>
              <a:rPr lang="it-IT" sz="2800" dirty="0"/>
              <a:t> to </a:t>
            </a:r>
            <a:r>
              <a:rPr lang="it-IT" sz="2800" dirty="0" err="1"/>
              <a:t>deepen</a:t>
            </a:r>
            <a:r>
              <a:rPr lang="it-IT" sz="2800" dirty="0"/>
              <a:t> </a:t>
            </a:r>
          </a:p>
          <a:p>
            <a:endParaRPr lang="it-IT" sz="2800" dirty="0"/>
          </a:p>
          <a:p>
            <a:pPr marL="0" indent="0">
              <a:buNone/>
            </a:pPr>
            <a:r>
              <a:rPr lang="it-IT" sz="2800" dirty="0"/>
              <a:t>    </a:t>
            </a:r>
            <a:r>
              <a:rPr lang="it-IT" sz="2800" dirty="0" err="1"/>
              <a:t>aspects</a:t>
            </a:r>
            <a:r>
              <a:rPr lang="it-IT" sz="2800" dirty="0"/>
              <a:t> of the work made with the Science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/>
              <a:t>    </a:t>
            </a:r>
            <a:r>
              <a:rPr lang="it-IT" sz="2800" dirty="0" err="1"/>
              <a:t>teachers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066552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9003643-EC94-4687-B047-FCF457590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00B050"/>
                </a:solidFill>
              </a:rPr>
              <a:t>3d </a:t>
            </a:r>
            <a:r>
              <a:rPr lang="it-IT" dirty="0" err="1">
                <a:solidFill>
                  <a:srgbClr val="00B050"/>
                </a:solidFill>
              </a:rPr>
              <a:t>phase</a:t>
            </a:r>
            <a:endParaRPr lang="it-IT" dirty="0">
              <a:solidFill>
                <a:srgbClr val="00B05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16C073B-750B-4EDE-8F0E-7968113F1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800" dirty="0" err="1"/>
              <a:t>Practical</a:t>
            </a:r>
            <a:r>
              <a:rPr lang="it-IT" sz="2800" dirty="0"/>
              <a:t> work with the </a:t>
            </a:r>
            <a:r>
              <a:rPr lang="it-IT" sz="2800" dirty="0" err="1"/>
              <a:t>teachers</a:t>
            </a:r>
            <a:r>
              <a:rPr lang="it-IT" sz="2800" dirty="0"/>
              <a:t> of a </a:t>
            </a:r>
            <a:r>
              <a:rPr lang="it-IT" sz="2800" dirty="0" err="1"/>
              <a:t>cooking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/>
              <a:t>    high school to </a:t>
            </a:r>
            <a:r>
              <a:rPr lang="it-IT" sz="2800" dirty="0" err="1"/>
              <a:t>learn</a:t>
            </a:r>
            <a:r>
              <a:rPr lang="it-IT" sz="2800" dirty="0"/>
              <a:t> </a:t>
            </a:r>
            <a:r>
              <a:rPr lang="it-IT" sz="2800" dirty="0" err="1"/>
              <a:t>how</a:t>
            </a:r>
            <a:r>
              <a:rPr lang="it-IT" sz="2800" dirty="0"/>
              <a:t> to </a:t>
            </a:r>
            <a:r>
              <a:rPr lang="it-IT" sz="2800" dirty="0" err="1"/>
              <a:t>recycle</a:t>
            </a:r>
            <a:r>
              <a:rPr lang="it-IT" sz="2800" dirty="0"/>
              <a:t> </a:t>
            </a:r>
            <a:r>
              <a:rPr lang="it-IT" sz="2800" dirty="0" err="1"/>
              <a:t>leftover</a:t>
            </a:r>
            <a:endParaRPr lang="it-IT" sz="2800" dirty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/>
              <a:t>    food</a:t>
            </a:r>
          </a:p>
          <a:p>
            <a:pPr marL="0" indent="0">
              <a:buNone/>
            </a:pP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861192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46</TotalTime>
  <Words>93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Filo</vt:lpstr>
      <vt:lpstr>HEALTHY AND SUSTAINABLE EATING HABITS </vt:lpstr>
      <vt:lpstr>1st phase</vt:lpstr>
      <vt:lpstr>2nd Phase</vt:lpstr>
      <vt:lpstr>3d phase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Healthy and sustainable eating habits</dc:title>
  <dc:creator>Anna Croce</dc:creator>
  <cp:lastModifiedBy>Anna Croce</cp:lastModifiedBy>
  <cp:revision>9</cp:revision>
  <dcterms:created xsi:type="dcterms:W3CDTF">2019-03-31T16:44:27Z</dcterms:created>
  <dcterms:modified xsi:type="dcterms:W3CDTF">2019-03-31T17:38:27Z</dcterms:modified>
</cp:coreProperties>
</file>