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04B24B-C2EF-4558-94A1-F785076F72D7}" type="datetimeFigureOut">
              <a:rPr lang="pl-PL" smtClean="0"/>
              <a:pPr/>
              <a:t>26.06.2019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5FD904-9608-4759-BB4C-BDBDED56A9C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Brak dostępnego opisu zdjęci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718" y="0"/>
            <a:ext cx="9093696" cy="3789040"/>
          </a:xfrm>
          <a:prstGeom prst="rect">
            <a:avLst/>
          </a:prstGeom>
          <a:noFill/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939439" cy="2811709"/>
          </a:xfrm>
          <a:prstGeom prst="rect">
            <a:avLst/>
          </a:prstGeom>
          <a:noFill/>
        </p:spPr>
      </p:pic>
      <p:sp>
        <p:nvSpPr>
          <p:cNvPr id="1030" name="AutoShape 6" descr="Image result for healthy food"/>
          <p:cNvSpPr>
            <a:spLocks noChangeAspect="1" noChangeArrowheads="1"/>
          </p:cNvSpPr>
          <p:nvPr/>
        </p:nvSpPr>
        <p:spPr bwMode="auto">
          <a:xfrm>
            <a:off x="155575" y="-1684338"/>
            <a:ext cx="6600825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Image result for healthy food"/>
          <p:cNvSpPr>
            <a:spLocks noChangeAspect="1" noChangeArrowheads="1"/>
          </p:cNvSpPr>
          <p:nvPr/>
        </p:nvSpPr>
        <p:spPr bwMode="auto">
          <a:xfrm>
            <a:off x="155575" y="-1684338"/>
            <a:ext cx="6600825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6" name="Picture 12" descr="Image result for healthy f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3789040"/>
            <a:ext cx="4608512" cy="3068960"/>
          </a:xfrm>
          <a:prstGeom prst="rect">
            <a:avLst/>
          </a:prstGeom>
          <a:noFill/>
        </p:spPr>
      </p:pic>
      <p:pic>
        <p:nvPicPr>
          <p:cNvPr id="4" name="Picture 2" descr="C:\Users\Maggies\Desktop\Erazmus+\Erasmus+ 2017 02019 Poland\Erasmus+ 2017 02019\1 Streszczenie projektu  loga\Romania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65256" cy="2016224"/>
          </a:xfrm>
          <a:prstGeom prst="rect">
            <a:avLst/>
          </a:prstGeom>
          <a:noFill/>
        </p:spPr>
      </p:pic>
      <p:pic>
        <p:nvPicPr>
          <p:cNvPr id="1027" name="Picture 3" descr="C:\Users\Maggies\Desktop\Erazmus+\Erasmus+ 2017 02019 Poland\Erasmus+ 2017 02019\1 Streszczenie projektu  loga\Erasmuslogobitma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5224" y="2852936"/>
            <a:ext cx="3698776" cy="85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5842" name="Picture 2" descr="https://db3pap003files.storage.live.com/y4m49t6fzhobsZYfUkinv6Gn_LiYrx_JOBPWJJjC2J62nCh0qPU1Cy3p7g3X7VWl-hWNDkkcWyByjnm1EoqEQ8Jqu5GMr3xCxJ4f_VFZAAzuY8kqfrKBJ2inGdYUgQpbnAbVESJKXAJlgux9oQFA67t7Xx0-QSgb9rETmEkZShkjZvhCzhmNSoU5Yjg8wVbAo8g4b73u7IFcsTrKUyH2tQcog/DSC_0361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683252" cy="508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Science center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human</a:t>
            </a:r>
            <a:r>
              <a:rPr lang="pl-PL" dirty="0" smtClean="0"/>
              <a:t> body, sport and </a:t>
            </a:r>
            <a:r>
              <a:rPr lang="pl-PL" dirty="0" err="1" smtClean="0"/>
              <a:t>universe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6870" name="Picture 6" descr="https://db3pap003files.storage.live.com/y4mubiIkRbGRyYZGoh732kFYJjU90k83pVhzXMbwmB_K-tbdwyoG4jMQCdA1YvGVv4JlYkynmHNsZnk4AozskjMlTm8L7qJWx9v2c_zCiFKSeS8o4RMfqLVH2-axfNiJpJ9Javob7ljslIO7xJ7mvjNvKg6Qb4brnQaRsMpgQjM5g-ubgryUhDKiaj2IjYym_dyopWPWmBrHfspGEsaNr5gGg/DSC_0433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4716016" cy="3121869"/>
          </a:xfrm>
          <a:prstGeom prst="rect">
            <a:avLst/>
          </a:prstGeom>
          <a:noFill/>
        </p:spPr>
      </p:pic>
      <p:pic>
        <p:nvPicPr>
          <p:cNvPr id="36872" name="Picture 8" descr="https://db3pap003files.storage.live.com/y4m90Y71XvTdm9K8b2fsMKc5OsHbDtw4r8zf4NeaRS4ZYHLu2gwKzX-lrTnXN0pejpPVD7PQQxct8GTm0BzM6c7Fu_JPR1PQWBf-ZbchoDN8RJMvxCPRqy2ynEL6uPNITS8o2JA0oOJuVk5JjlP_-xNr9luCNu_YgvOtG0gTB4kwNiCUboWjD_8uNm83WwfI-YS-qcZtGUvr7JSMwUwgBZv7g/DSC_0403.JPG?psid=1&amp;width=852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5076056" cy="3360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7890" name="Picture 2" descr="https://db3pap003files.storage.live.com/y4mFpj4OdY110NFbMsn1VWZMwwYwR9lGBOR3gA-2G7Oq2Hk1d4ZWfcf9W22Hq3gmYxrLDI2jLw-VaAErjzGd9CdOIKUzIOqkUHNcxkHKQ0A1qM5uPWMv4WSpJtrzLZRbwrxbmUld285gJoa3usFY_6CZt4myO2fQ8acDQYFTInSAeHV78ySDLFdzYGWgq3jwdwqe6z2JuoKfynqqaD834gDBQ/DSC_0476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1153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saw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Eiffel Tower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8914" name="Picture 2" descr="https://db3pap003files.storage.live.com/y4mK9q1KR33SRUvEgG20Iyf7onFmeIxKD2Smis98bp232fqi3HlZZD_gAwd3Xn4GsnO6PFb9mL5Sn_LT_9O-cJEmReeDFZT5V8sP7sHFyuEKplO_gSgH9AlLFYanvTW4s_kuA_H3brvsJ6NEasIwQCSR3vSmI9AZVIBPJS5sVMZ2BaSpTu-O-BWi1d0-F_7ccssAjg6-dNfTLeO9dlWL_srtA/DSC_0492.JPG?psid=1&amp;width=374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274318" cy="4937741"/>
          </a:xfrm>
          <a:prstGeom prst="rect">
            <a:avLst/>
          </a:prstGeom>
          <a:noFill/>
        </p:spPr>
      </p:pic>
      <p:pic>
        <p:nvPicPr>
          <p:cNvPr id="38916" name="Picture 4" descr="https://db3pap003files.storage.live.com/y4mgaj1JVmL_OAipn4iMv3UgTwcaXmRjOb5U4l8tyV_plQueyrBjYkn9KuH9E82uwifN4ON-YxTo_YX6xS0FvjFkU_nJrbztCSQdKKGnWq86JOxUNVCq_5y4OpAaiTWisRkzOWj71v6SYq76bDdPjTZ9wiNKR9rMu9bT3Mk4_L6OYewUFosKDiskqtKb4dqivZAg5054hTe-gb-hMYD8vWPew/DSC_0489.JPG?psid=1&amp;width=374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3274318" cy="4937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took</a:t>
            </a:r>
            <a:r>
              <a:rPr lang="pl-PL" dirty="0" smtClean="0"/>
              <a:t> a </a:t>
            </a:r>
            <a:r>
              <a:rPr lang="pl-PL" dirty="0" err="1" smtClean="0"/>
              <a:t>little</a:t>
            </a:r>
            <a:r>
              <a:rPr lang="pl-PL" dirty="0" smtClean="0"/>
              <a:t> </a:t>
            </a:r>
            <a:r>
              <a:rPr lang="pl-PL" dirty="0" err="1" smtClean="0"/>
              <a:t>viewing</a:t>
            </a:r>
            <a:r>
              <a:rPr lang="pl-PL" dirty="0" smtClean="0"/>
              <a:t> </a:t>
            </a:r>
            <a:r>
              <a:rPr lang="pl-PL" dirty="0" err="1" smtClean="0"/>
              <a:t>cruise</a:t>
            </a:r>
            <a:r>
              <a:rPr lang="pl-PL" dirty="0" smtClean="0"/>
              <a:t> to </a:t>
            </a:r>
            <a:r>
              <a:rPr lang="pl-PL" dirty="0" err="1" smtClean="0"/>
              <a:t>Paris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9938" name="Picture 2" descr="https://db3pap003files.storage.live.com/y4mmU8CTH7sGc_1br6Dc-1kbVk6TLRXlRjSFI5C5dPIS81Hg-YOwmrWqfMzNnJJgCVxkLc4t60ROtSDHEJaBsL0Iqp0tId2WjplwfWuTR8_kFTHb5zzfVoQ73CVues27cXA-7dHmvFABBN68_WdspfJu4h0d-oEZJKtiQqAYrzKjcPTMunnfwHhdgH3YBbj0-_qNJnCDAqhtRgkjc1VhT25Yg/DSC_0518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4764"/>
            <a:ext cx="7683252" cy="508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62" name="Picture 2" descr="https://db3pap003files.storage.live.com/y4mbNmF4NK5DASFyfMEtECPhTCsy8LCUPu2Kayk5dhj0J0tQknsg2s3n7KXvtbhofE5c7s3rce8Xly8bEmzq0_0rW8ZUAfZ6gEVHohho40pAVMVDDPSjocpYu6WTgVISLsC-Bmytyn2FeeW6dOdjMVZP2I-k5Cb9s2cpfbgmk1LXhZmwTetvMcmDeDFN7xyridvF4gWZ3J3tTY4j12o8pOVRg/DSC_0505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153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making</a:t>
            </a:r>
            <a:r>
              <a:rPr lang="pl-PL" dirty="0" smtClean="0"/>
              <a:t> </a:t>
            </a:r>
            <a:r>
              <a:rPr lang="pl-PL" dirty="0" err="1" smtClean="0"/>
              <a:t>friends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1986" name="Picture 2" descr="https://db3pap003files.storage.live.com/y4mx9pRmaMNvFl2en67sbcStPf_1TxOgWDyHp92QNDctXjETMY1N_zhI5hzWBfu0hpeavyqnEqymsfzuEY5GMUy9ftiNXZ_yooj4mUGeWC40lIMfWEicF6VSSZ9I7TWCna_4cG2BszoFckRqozp4Ot1p9vqVQ0A5LiWzZWCYphbPOu6sy5xE7UCPq02A5InUldg9XNnIGbqsQjXhgkBXcNPRQ/DSC_0583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63546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3010" name="Picture 2" descr="https://db3pap003files.storage.live.com/y4mcOky1T2KNUPlpOSooxjoHiBsAzjZFv4TZturEfrShl_PFYdCJk7kvozCgfl2YixYQeuQiCSw8RzwGY_BL3LbP5lC2GWePrDOLobWGaIQmbuPmNbTdReZOhDwmeKgzLBtyw0uXHINIZL5zca6udVpL_dne77XiVLFcu6f16eavEiJlTGPVRcTknWGtTChw4XPeOqORUw214NNiEjEkchSHA/DSC_0590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153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Dancing </a:t>
            </a:r>
            <a:r>
              <a:rPr lang="pl-PL" dirty="0" err="1" smtClean="0"/>
              <a:t>zumba</a:t>
            </a:r>
            <a:r>
              <a:rPr lang="pl-PL" dirty="0" smtClean="0"/>
              <a:t> and </a:t>
            </a:r>
            <a:r>
              <a:rPr lang="pl-PL" dirty="0" err="1" smtClean="0"/>
              <a:t>bodycombat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4034" name="Picture 2" descr="https://db3pap003files.storage.live.com/y4m_IWvoiItVkE4_f3gw9YZHjY_3wAewMV_Ogsxz44PxBd0m1xp8Lwc3oJpcNsia2Qu0xj7bnEqNDSXD0dk3Iev58JC9Ei7wIu9XVX_RHzaUUP0R8e_LW5X8w3d0F1_kiVmcCAakCnYljwpL6uP0WgooPqaePxRxDTLMqiD2DCVirieI8cYEmxpxluxFPkvMkB1cydskPttmeqmlwF7U-Up3w/DSC_0611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480720" cy="4290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5058" name="Picture 2" descr="https://db3pap003files.storage.live.com/y4mzSpoWDt-skuju0J3OiJLR3GN_FJna7upP4f7JiZtt53E9HA4qd2PG1OpRMjIwow5S2ifeVe1NYbj86gNVDI1ADIw7CAthJwtkXth3A9aiPqsrDZ7N6GcHcIqUIH5bWmgXTSHf_ZLEHGqMrWm6ep0oCwV4_sJCgBjON--tdhME0HFVyZDlfAQAZGujljRNhMJTCxjYroQ2KBjBJK3W7sr4w/DSC_0623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153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 descr="Image result for 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608512" cy="3324804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827584" y="260648"/>
            <a:ext cx="7308000" cy="1872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France</a:t>
            </a:r>
            <a:endParaRPr lang="pl-PL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4340" name="Picture 4" descr="Image result for f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131840" cy="2086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Univeristy</a:t>
            </a:r>
            <a:r>
              <a:rPr lang="pl-PL" dirty="0" smtClean="0"/>
              <a:t> of </a:t>
            </a:r>
            <a:r>
              <a:rPr lang="pl-PL" dirty="0" err="1" smtClean="0"/>
              <a:t>sports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6084" name="Picture 4" descr="https://db3pap003files.storage.live.com/y4mVonhXPbMFcyPquQZ9jHw7-4WxZE8r4IN86eMt_0N9fRO_SLycBWz5aFgyscmD2jiNHeeqitCfbJOGWGAqdxy1H10HrrknQTvoYx_1QzknmtuOs2N5HZojJrBs3HhT1acb19eF9sdp8VZ5W4PtmXGbfvmN3MP3cbs_vV6GXxhse71wzoOjjETu6baLfpmmHRjEG4adLPXlvADspWZxAOfWw/DSC_0647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256584" cy="3479711"/>
          </a:xfrm>
          <a:prstGeom prst="rect">
            <a:avLst/>
          </a:prstGeom>
          <a:noFill/>
        </p:spPr>
      </p:pic>
      <p:pic>
        <p:nvPicPr>
          <p:cNvPr id="46086" name="Picture 6" descr="https://db3pap003files.storage.live.com/y4mmNAgT0rCBgSO0KQBhkNudp_Yuw28gJVZQ-VoCATBdBvLS9vIt_kyC7W9pBPUTDINcVqArHkJvuno9Y3AXEXLEcmAmsrgqHe27i-7Dcot5QMjEktKf5vnEPys3BI-ScO3kngKTL9uctnZkHdPyEet4mhzcOx48HQpkSepO_GM3M08f8VmIqV64l_wcO_u-fx-Y9IsSHn19fLaGa9DZFLoxQ/DSC_0650.JPG?psid=1&amp;width=852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7468" y="3429000"/>
            <a:ext cx="485364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Cryotherapy</a:t>
            </a:r>
            <a:r>
              <a:rPr lang="pl-PL" dirty="0" smtClean="0"/>
              <a:t> center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7106" name="Picture 2" descr="https://db3pap003files.storage.live.com/y4mF7UOt8xcWe7qghSxpFFsXOaKLEfw9QMW2VOZPcPe0sIJ5MdQJHsiN8XJtP2mVuUzrQSheDu9aW4ZcmNltepXcJYbbGB58yTdt0g_bIEFsk98fZbsz7wFj3WnA8m4Z_15m0SdBEhjV-MnjyEWr4YnwtzADV9UpnHFNnUx08csfYN7vQIfCHK46aAJ56SAp7_vjqNUB8tTL-KiafbTmb6Isg/DSC_0674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675140" cy="4418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Cathedral</a:t>
            </a:r>
            <a:r>
              <a:rPr lang="pl-PL" dirty="0" smtClean="0"/>
              <a:t> Saint-Etienne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Bourges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8130" name="Picture 2" descr="https://db3pap003files.storage.live.com/y4m5erkYkzLTnep23QkFiUHWMm6bv0WiMbfBIWHSdUuHzpPwb5H-ZGnyeyrwsZumhJX0xqSYT_HFcOO2Sut9C0IaYUzhj8zZxso41JJISHFOz1pzGHtKahD3M1MU4vKNTsSUanYod_xJ1J3j9JvKtJvGpCNw4hrMpF0_Uc-nNgdL67O3CloKH6IdGCMyJMah12GvYjpD0oBpHJuScBmrqcA_A/DSC_0684.JPG?psid=1&amp;width=374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276590" cy="4941168"/>
          </a:xfrm>
          <a:prstGeom prst="rect">
            <a:avLst/>
          </a:prstGeom>
          <a:noFill/>
        </p:spPr>
      </p:pic>
      <p:pic>
        <p:nvPicPr>
          <p:cNvPr id="48132" name="Picture 4" descr="https://db3pap003files.storage.live.com/y4m90CNpr7WN6gc8AE0o4gC5hPTm7eZlZZ_YsviOkxj-OD34kH1Rt9kN_T4XbdWReC15xbrg2KXGjGiHRjtob33vgDQSbj2ckzTn6j28CYMKKewcmZzbInmNMt74JvUAx8iyhkVpxpoBsW-2zV7XN2cLJ5wAm2P9ajwSIcQ4315JLEirniiLwSodPXIu-3dNnjLNeNzYDoDIe4M98fh7bpRkg/DSC_0685.JPG?psid=1&amp;width=374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276590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9154" name="Picture 2" descr="https://db3pap003files.storage.live.com/y4meRjO6tryN5T6rKT7wOj2JH3CXPBosHocOnO_Fg88qyDThfF7Ji4DAK0pnWtC1bS76xyIJ9Kx8sc_U-XOuVC_1fwOOD0IPxeM2Dc35waR8ir8Ix7SRbGGJwfmHh9fU1xTp5syUGJiTCimgziidReXtP3_IJ2oxmbV_0s6sK791l9_g2e7_Yr-sNDuQGLb4ebUYl7uC27vCZ5gplFy5NSTBw/DSC_0723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982792" cy="3960440"/>
          </a:xfrm>
          <a:prstGeom prst="rect">
            <a:avLst/>
          </a:prstGeom>
          <a:noFill/>
        </p:spPr>
      </p:pic>
      <p:pic>
        <p:nvPicPr>
          <p:cNvPr id="49156" name="Picture 4" descr="https://db3pap003files.storage.live.com/y4mPQG9V6DOh1h7dc_Q4v47fn208nSGynkkdkLS3rHRbmDmdn9z7VZ0qwwX_yBPkySdZlJhydx9L5jRCx-kQjOAfwd-zkoYscs4-9ZEkMx5Idv1p3mCrFPaS315A1OdZkQirZvj8FkdxJCesoVRZFqhn_CDNt6v6yFIm6Xi0aHAE2SUBhorokF7bgcgAnfyWHuxiqkNn9Ez98fIKZtQMzMfrQ/DSC_0724.JPG?psid=1&amp;width=852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487925"/>
            <a:ext cx="5090964" cy="337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0178" name="Picture 2" descr="https://db3pap003files.storage.live.com/y4mi8wS4C_YFd_OZ7Y_jy6UZIPxkSawinAsVPrUmc4zhin7s8BmYJIviVrL2Hr_k1VEhGaq0p1E50aeuk2UuxLTebI5nCgG5Aja3CbJbYvAlBDHiPxVbJII2d_2CrU3pOyxSxYWlCBeNN8Y_V5L2dKdO66TiH3N6vtsEps43Hp9mpEDtgWVBG0kGWCOj9aJk50NXA1-euxRDZ1b6W3iA8t37A/DSC_0738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1570" cy="4032448"/>
          </a:xfrm>
          <a:prstGeom prst="rect">
            <a:avLst/>
          </a:prstGeom>
          <a:noFill/>
        </p:spPr>
      </p:pic>
      <p:pic>
        <p:nvPicPr>
          <p:cNvPr id="50180" name="Picture 4" descr="https://db3pap003files.storage.live.com/y4mDPreX__crl8pKcGs2m3m-wbNTfVzMTAzRMJOvvxi9YKTUVrH1muogQWSo1r1o77-gcOhCkuC8MbrJCvjztg2QfPq6gm7dUIYLRFgDr32A086QWiqQiw8i9kj_4bP51H7nnA51euwsrMPA7w5coHuf4UsvI-GUhg1uyRWazv3m7qRF8OiWLWwY1r5fvuC-K9SxrBTnE6FlMpTALPSCrkG5w/DSC_0730.JPG?psid=1&amp;width=852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028" y="3440258"/>
            <a:ext cx="5162972" cy="3417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ice</a:t>
            </a:r>
            <a:r>
              <a:rPr lang="pl-PL" dirty="0" smtClean="0"/>
              <a:t> skating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02" name="Picture 2" descr="https://db3pap003files.storage.live.com/y4mQ1z44HYNS6Ah5gk1afUFvCS6iEd4ZxmfOaWUscaLIin40eQPS6LWF8EpXslVQYlHbzme9fgfpCOv2beTOWsHHFxZH3sy6t1V4m08bWbPTno5cwgoqm-KyE9doLqZTm0Aq_vJUkgCasfoZVWQCKlHVV21XkwNBZ0JR0ydt4nvxn8oSr0OjOdKbCmYdPAKbKGbL-rPYZ4My-iISiiMKTyfag/DSC_0761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963172" cy="460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an fitness </a:t>
            </a:r>
            <a:r>
              <a:rPr lang="pl-PL" dirty="0" err="1" smtClean="0"/>
              <a:t>tests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2226" name="Picture 2" descr="https://db3pap003files.storage.live.com/y4mlfnWT1RF8fjWpDJsuZF6EVdw_TDCmYlcXrHyRVpmzB5lTtF-USMXVmjYGLoFQ9IK1IUzoqPJ6m4TJfRb8u6EiDY5bKAxu6wG6Sk9tjvCqyN-n1o7AoJOohtzaJkv2ITvHBfmYFnR4tR4u5kdBaGyrHLYmesLtsrOtaZe6lpUUjpVXaaIXgVjfhsLaBhDNtA36y0aYnL3bUmf-nWDfRX7Dg/DSC_0763.JPG?psid=1&amp;width=374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3931"/>
            <a:ext cx="3418334" cy="5154921"/>
          </a:xfrm>
          <a:prstGeom prst="rect">
            <a:avLst/>
          </a:prstGeom>
          <a:noFill/>
        </p:spPr>
      </p:pic>
      <p:pic>
        <p:nvPicPr>
          <p:cNvPr id="52228" name="Picture 4" descr="https://db3pap003files.storage.live.com/y4ml7oMErrhjyWX5M7R_PAbT-B3gEmhP8EPnAb5LuJkFiyWhWmRea_V-2ChsRCXccOzT9EQaSYgSQdVGJmsFfjz9P3FMttHiQ7aNMTxy6x0dPCuw0AG1kLK3wnxzoU5rGXPVFFvEyvSkuUDzjuTlbpoDLsD99Y1gp0hWTXU8DubnZI4TI4SkicLeUj1O2jK5rtnm1htn_-4kXJyRz3oQC08fA/DSC_0768.JPG?psid=1&amp;width=852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500379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3250" name="Picture 2" descr="https://db3pap003files.storage.live.com/y4mqt9L3HCUjuUdVZ_lLk_FrOPM0pTGyOjj78oKfIgij_NOH69cVCcQ4Yvi0EvBDXaUUIDGPF-LykuLSzPi8_vYqxgx_IzGHRO338YKphBlfTIH7xnxnldA3NTlvTphqgTITB2q46kNYAQiWPiINJ3I2qkE9WVPXQgDAa8ZDeP1r5DLFYUNZcxcivKSIFI9WrUmK4kkJKUOQXU9z7vSw8KLMA/DSC_0774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93717" cy="515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</a:t>
            </a:r>
            <a:r>
              <a:rPr lang="en-US" dirty="0" err="1" smtClean="0"/>
              <a:t>onument</a:t>
            </a:r>
            <a:r>
              <a:rPr lang="en-US" dirty="0" smtClean="0"/>
              <a:t> of solidarity of </a:t>
            </a:r>
            <a:r>
              <a:rPr lang="pl-PL" dirty="0" err="1" smtClean="0"/>
              <a:t>F</a:t>
            </a:r>
            <a:r>
              <a:rPr lang="en-US" dirty="0" err="1" smtClean="0"/>
              <a:t>rance</a:t>
            </a:r>
            <a:r>
              <a:rPr lang="en-US" dirty="0" smtClean="0"/>
              <a:t> with the Germans from the First World War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4274" name="Picture 2" descr="https://db3pap003files.storage.live.com/y4m1vWcVpdauSQGPugPBaE7FOf2Y9FYFjecK_TZRqqLlu8H8TeMbhwgG40IrCM7hdJ_AAtD-fJztpf3bxfrkWHPHoLxbAy6fyng__lH71IZzi2an1n3Dzx909C7UXo_ZYQ92d_MILkBWgFGSyif77MfCDVr0_eMQVk3qhi8lPoaUfKdj2t-728LMnJ6D3g6ECU1NQBj6qFC9w-jlKvhci-gLw/DSC_0790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6526683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And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farawell</a:t>
            </a:r>
            <a:r>
              <a:rPr lang="pl-PL" dirty="0" smtClean="0"/>
              <a:t> party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5298" name="Picture 2" descr="https://db3pap003files.storage.live.com/y4mmafsWqmNrbs2UncpPqdyaFQNQ3Rf6hFTfEcTHOEwAiktTDFCck5bcJcCLeUjzf70WmQACNrJqPlyUwQYiQGnDfz0i2kkFLi2cptHnW7ZpCo95sEDWTbGz_M-39VnrIHILTUw2nONn7hNPMirt0xdCRbVu0UlU0XQd6oZPw_KuimTYgMOxMkfhQJhZrxdRw7iqczFGXN_56TxNiJVSeuWdw/DSC_0863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412776"/>
            <a:ext cx="5982792" cy="3960440"/>
          </a:xfrm>
          <a:prstGeom prst="rect">
            <a:avLst/>
          </a:prstGeom>
          <a:noFill/>
        </p:spPr>
      </p:pic>
      <p:pic>
        <p:nvPicPr>
          <p:cNvPr id="55300" name="Picture 4" descr="https://db3pap003files.storage.live.com/y4mA4K8LfpsTY_VUhqgjn5ZANm6oGc19AoopRPslP9A50egPp-CmSMjp1Basi_i06ojDm4RzlTrpBUTprFEJ4jMEmdiBakXu1_Mqpap5dCoYqhBb0N1uz_JM-MK9BUjicEQE2DOg0_in-oVyL2dXT-uNx78e-ju6XpaO8vNXwjkvO13pcQRTU6FRpHN0HgMxtFvYb9GpAwJbka_EqsdiaPKJg/DSC_0846.JPG?psid=1&amp;width=852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4308069" cy="2851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45920" y="445770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beginning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we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were</a:t>
            </a:r>
            <a:endParaRPr lang="pl-P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None/>
            </a:pP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really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nicely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greeted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by </a:t>
            </a:r>
          </a:p>
          <a:p>
            <a:pPr algn="ctr">
              <a:buNone/>
            </a:pP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the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French</a:t>
            </a:r>
            <a:r>
              <a:rPr lang="pl-PL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pl-PL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school</a:t>
            </a:r>
            <a:endParaRPr lang="pl-P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buNone/>
            </a:pPr>
            <a:endParaRPr lang="pl-P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15362" name="Picture 2" descr="https://db3pap003files.storage.live.com/y4mB2pZpwetyLX_HMYSoeP2eUFfTuBA04qHc4bNFcuuK8GvmKu38q6IPMjwPfc6obgizwnkTxVSIeMrkBSCnRpMhXxN3XNkwLaDAmxFMl1K1guOOXkAXrNPrg7Dv2pxe9Kka2OOaeYuADJ1gL_BLR-HNGN9NsbhUiwZlveOtszFMquHNIVPYIYK27dhnWDq3X3F4_Ye3dh7ywRGou000NmZig/DSC_0314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5939739" cy="3931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France! </a:t>
            </a:r>
            <a:r>
              <a:rPr lang="ka-GE" dirty="0" smtClean="0"/>
              <a:t>ღ ♥  ♡ ❤ </a:t>
            </a:r>
            <a:r>
              <a:rPr lang="ta-IN" dirty="0" smtClean="0"/>
              <a:t> ♥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6322" name="Picture 2" descr="https://db3pap003files.storage.live.com/y4mN-c9DmG27V7jQCfAlwMZv08Ftt2mnyuHdnetdagJZnkgSy5dlX95T7JM7srSn2Ah_oxmGBw8OcJl6ucYOzdulPfHZDGg49chWaGq2UIVP-xulOwZaDDw5RsTT-Df1SxCjdj1Xf18krQRwgljFnoE1Q9LhHMJwRVLkbddbpvLI4THQELzUzybTH_HmN_34uaUGiq9--CKbextJIef11vVfg/DSC_0540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552728" cy="4337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French</a:t>
            </a:r>
            <a:r>
              <a:rPr lang="pl-PL" dirty="0" smtClean="0"/>
              <a:t> Town Hall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9698" name="Picture 2" descr="https://db3pap003files.storage.live.com/y4mqBKyQWgCT14WhewNv9HwU3HJN_91QZmkPCkHZPPQOSa3nhcxZRBfkPaNjtRvuLGoYxBgFtXogCxF1kaz7V_So5lJXEZeEM3yFTm2ytI0leS0-TOemd-VrcRyHaIuAj3EAea9PX3nO8ZyKIkFoCwHzxegcrU8f03uVqbtQMcKdyskY70tve_jEsI8R9Iyk0qkoyn0yPdCKGPDVHZuiiHgCA/DSC_0336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336704" cy="5068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1746" name="Picture 2" descr="https://db3pap003files.storage.live.com/y4muzR5WE8e9X0mUWSioyk9B2VqcQnsPFgynK6LAAiuW6sIL_QLwmTlHV0lOWHfUQiJXUyQgnusAmmzEKItp8w2dVETqv7i1fZuwzceaHcS80-k_QT3AEw2MqfLTRPcJvhMRKUBQUV-y0Ou8eZziy_srBh0sxUVckT06_9s-KpWqkmZjSapNyao-2gfwIwSWhTEDwAAGurzsf8vhS1mrmMebQ/DSC_0337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1153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watched</a:t>
            </a:r>
            <a:r>
              <a:rPr lang="pl-PL" dirty="0" smtClean="0"/>
              <a:t> a lot of </a:t>
            </a:r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presentations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16386" name="Picture 2" descr="https://db3pap003files.storage.live.com/y4maWCVc53r26Ig6crBVbkwHAL5Oy6Qx5Xwq13bOlNviulpuBEL2pyHT5v3FYdFnrdkJNZVBzqV8paMMRkXPH9s7ZEW5tOCfd64A8HZ4-tPo6OYcca2VyZMuAd1t7WVVZLc60rtxzwmV6jvDdEjTuUBOSIWVqJJLMY0fOQuhVYSvHRevqOAFqtnQ9Eup_okT5HllHS-8t5BzvpxkTjpSoiZUQ/DSC_0322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5221346" cy="3456384"/>
          </a:xfrm>
          <a:prstGeom prst="rect">
            <a:avLst/>
          </a:prstGeom>
          <a:noFill/>
        </p:spPr>
      </p:pic>
      <p:pic>
        <p:nvPicPr>
          <p:cNvPr id="16388" name="Picture 4" descr="https://db3pap003files.storage.live.com/y4mZ27R0UPHaICbLed_s2SYdSll54yS08x5SQ8OChDCcpGXBA1-nlK-ge-shbY9dLaGlPJRJ7ASs4SMycDSUyZY1PY1ohelGrNJgXI4gtOaF5d1qwYIOuiQ-Iu8LWtUXua4D1bai4B7-NoQqmrk3xxSdru7pTvoUPgAcYKo39M31Z4aTWByW0vLY75TT2Oyn60VtkDFaYc6oH4OhToIlvvuGw/DSC_0325.JPG?psid=1&amp;width=852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287" y="3639905"/>
            <a:ext cx="4122903" cy="272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sightseeing</a:t>
            </a:r>
            <a:r>
              <a:rPr lang="pl-PL" dirty="0" smtClean="0"/>
              <a:t> a lot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2770" name="Picture 2" descr="https://db3pap003files.storage.live.com/y4mF0COH7bmT1fsjVj8R2LJQf_1oTHlB7sw7ntaVvJjyR_wvrTKUrwOj8wzxwe1jjmd1rMEHsrxYJ77nwaV1SgNuiq09f_G5-n2FYM7VFmw8yH7uNHhpwPZP7B4ilxlAMr-bxnaEFpadZtH-dVNB3wIJP6Mo1vrPwuyGe3-jBl1iaDgN3ThPtL4car6q8kLJ2RlFL3Fh6baw7Z4z-pjnmhnxA/DSC_0342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61446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</a:t>
            </a:r>
            <a:r>
              <a:rPr lang="en-US" dirty="0" err="1" smtClean="0"/>
              <a:t>mong</a:t>
            </a:r>
            <a:r>
              <a:rPr lang="en-US" dirty="0" smtClean="0"/>
              <a:t> other things, the champagne factory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3794" name="Picture 2" descr="https://db3pap003files.storage.live.com/y4mhbtp1xLlhw5E2MB6A630dvi00kOIfUEfzNLoBM8gSREmuOZoM5U1LfzSNjEntWvhJfh1q5hwyhXZyscGMFkbPyypT-8cLQT8hJXBfaa8iEEWuG8aslF8eV_BN2Lamc5sAATwGcrNw1oAeronA6hiCGuYd9OOgZnEUTJVuuJEBIJeH6WF5Y5YbtTkRdZ3wYcXuuiODTS7-lImg4D8DN8ZHw/DSC_0355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6984776" cy="462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4818" name="Picture 2" descr="https://db3pap003files.storage.live.com/y4mBrvj8vxlqngo8turwbDl-zZ6Gz5kMctxR6Z8g_V8SyKproXb2noY7SjWSQx33t76KS7heJIwMfi5dqk_1j7o9Xf06REH3U612eF5SUr-ksMNCCtrTwrd90bOwZwjeOiZTVCZyU-ylQrRtDJIxBQtjmyPo4RANGvA0kSPfMQRA19jGzvDa-EHFIE6nPzbXLJyee9etIqyyuVcW1mQPOWRbQ/DSC_0362.JPG?psid=1&amp;width=852&amp;height=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5438902" cy="3600400"/>
          </a:xfrm>
          <a:prstGeom prst="rect">
            <a:avLst/>
          </a:prstGeom>
          <a:noFill/>
        </p:spPr>
      </p:pic>
      <p:pic>
        <p:nvPicPr>
          <p:cNvPr id="34820" name="Picture 4" descr="https://db3pap003files.storage.live.com/y4moRTMLlFRFsNlmc4t7OB0hS5mIWRh2aqSwuC4LxrmlWGa558jAp6F6OR-H0JTndEh3cwBBzkC5W6K8I_t6lByl0DAqWI-g-81ufPrG_1Br6bIm-5lll2-H964tgyjXK5SEphH9SYWgSoR9iEy42THRwzHR684UcVow89MOWXi8u0IHiWc2nPjfetJQACadcdEYDyWolvXoH_Lj6_rU-0hcw/DSC_0375.JPG?psid=1&amp;width=852&amp;height=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48680"/>
            <a:ext cx="543890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117</Words>
  <Application>Microsoft Office PowerPoint</Application>
  <PresentationFormat>Pokaz na ekranie (4:3)</PresentationFormat>
  <Paragraphs>21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Przesilenie</vt:lpstr>
      <vt:lpstr>Slajd 1</vt:lpstr>
      <vt:lpstr>Slajd 2</vt:lpstr>
      <vt:lpstr>Slajd 3</vt:lpstr>
      <vt:lpstr>Also at the French Town Hall</vt:lpstr>
      <vt:lpstr>Slajd 5</vt:lpstr>
      <vt:lpstr>We watched a lot of interesting presentations</vt:lpstr>
      <vt:lpstr>We were sightseeing a lot</vt:lpstr>
      <vt:lpstr>Among other things, the champagne factory</vt:lpstr>
      <vt:lpstr>Slajd 9</vt:lpstr>
      <vt:lpstr>Slajd 10</vt:lpstr>
      <vt:lpstr>Science center about human body, sport and universe</vt:lpstr>
      <vt:lpstr>Slajd 12</vt:lpstr>
      <vt:lpstr>We saw The Eiffel Tower</vt:lpstr>
      <vt:lpstr>We took a little viewing cruise to Paris</vt:lpstr>
      <vt:lpstr>Slajd 15</vt:lpstr>
      <vt:lpstr>We were making friends</vt:lpstr>
      <vt:lpstr>Slajd 17</vt:lpstr>
      <vt:lpstr>Dancing zumba and bodycombat </vt:lpstr>
      <vt:lpstr>Slajd 19</vt:lpstr>
      <vt:lpstr>Univeristy of sports</vt:lpstr>
      <vt:lpstr>Cryotherapy center</vt:lpstr>
      <vt:lpstr>Cathedral Saint-Etienne in Bourges</vt:lpstr>
      <vt:lpstr>Slajd 23</vt:lpstr>
      <vt:lpstr>Slajd 24</vt:lpstr>
      <vt:lpstr>We were ice skating</vt:lpstr>
      <vt:lpstr>We also had an fitness tests</vt:lpstr>
      <vt:lpstr>Slajd 27</vt:lpstr>
      <vt:lpstr>Monument of solidarity of France with the Germans from the First World War</vt:lpstr>
      <vt:lpstr>And the farawell party</vt:lpstr>
      <vt:lpstr>Thank you France! ღ ♥  ♡ ❤  ♥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uczniowie</dc:creator>
  <cp:lastModifiedBy>Michalina Mądryk</cp:lastModifiedBy>
  <cp:revision>14</cp:revision>
  <dcterms:created xsi:type="dcterms:W3CDTF">2019-06-02T20:48:42Z</dcterms:created>
  <dcterms:modified xsi:type="dcterms:W3CDTF">2019-06-26T19:50:18Z</dcterms:modified>
</cp:coreProperties>
</file>