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63" r:id="rId4"/>
    <p:sldId id="258" r:id="rId5"/>
    <p:sldId id="259" r:id="rId6"/>
    <p:sldId id="260" r:id="rId7"/>
    <p:sldId id="261" r:id="rId8"/>
    <p:sldId id="256" r:id="rId9"/>
    <p:sldId id="271" r:id="rId10"/>
    <p:sldId id="272" r:id="rId11"/>
    <p:sldId id="262" r:id="rId12"/>
    <p:sldId id="270" r:id="rId13"/>
    <p:sldId id="266" r:id="rId14"/>
    <p:sldId id="265" r:id="rId15"/>
    <p:sldId id="264" r:id="rId16"/>
    <p:sldId id="267" r:id="rId17"/>
    <p:sldId id="268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E424-30AD-4859-A695-181864B25AD0}" type="datetimeFigureOut">
              <a:rPr lang="pl-PL" smtClean="0"/>
              <a:t>14.04.2021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2F80-7C99-42F0-8D2F-4A1187C9C3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3394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E424-30AD-4859-A695-181864B25AD0}" type="datetimeFigureOut">
              <a:rPr lang="pl-PL" smtClean="0"/>
              <a:t>14.04.2021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2F80-7C99-42F0-8D2F-4A1187C9C3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3095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E424-30AD-4859-A695-181864B25AD0}" type="datetimeFigureOut">
              <a:rPr lang="pl-PL" smtClean="0"/>
              <a:t>14.04.2021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2F80-7C99-42F0-8D2F-4A1187C9C3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6007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E424-30AD-4859-A695-181864B25AD0}" type="datetimeFigureOut">
              <a:rPr lang="pl-PL" smtClean="0"/>
              <a:t>14.04.2021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2F80-7C99-42F0-8D2F-4A1187C9C3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0023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E424-30AD-4859-A695-181864B25AD0}" type="datetimeFigureOut">
              <a:rPr lang="pl-PL" smtClean="0"/>
              <a:t>14.04.2021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2F80-7C99-42F0-8D2F-4A1187C9C3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0989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E424-30AD-4859-A695-181864B25AD0}" type="datetimeFigureOut">
              <a:rPr lang="pl-PL" smtClean="0"/>
              <a:t>14.04.2021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2F80-7C99-42F0-8D2F-4A1187C9C3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97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E424-30AD-4859-A695-181864B25AD0}" type="datetimeFigureOut">
              <a:rPr lang="pl-PL" smtClean="0"/>
              <a:t>14.04.2021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2F80-7C99-42F0-8D2F-4A1187C9C3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1822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E424-30AD-4859-A695-181864B25AD0}" type="datetimeFigureOut">
              <a:rPr lang="pl-PL" smtClean="0"/>
              <a:t>14.04.2021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2F80-7C99-42F0-8D2F-4A1187C9C3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3996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E424-30AD-4859-A695-181864B25AD0}" type="datetimeFigureOut">
              <a:rPr lang="pl-PL" smtClean="0"/>
              <a:t>14.04.2021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2F80-7C99-42F0-8D2F-4A1187C9C3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4250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E424-30AD-4859-A695-181864B25AD0}" type="datetimeFigureOut">
              <a:rPr lang="pl-PL" smtClean="0"/>
              <a:t>14.04.2021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2F80-7C99-42F0-8D2F-4A1187C9C3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8744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E424-30AD-4859-A695-181864B25AD0}" type="datetimeFigureOut">
              <a:rPr lang="pl-PL" smtClean="0"/>
              <a:t>14.04.2021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2F80-7C99-42F0-8D2F-4A1187C9C3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521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BE424-30AD-4859-A695-181864B25AD0}" type="datetimeFigureOut">
              <a:rPr lang="pl-PL" smtClean="0"/>
              <a:t>14.04.2021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02F80-7C99-42F0-8D2F-4A1187C9C3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967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ziś Ogólnopolski Dzień Walki z Depresją - skuteczne leczenie jest możliwe!  – Telewizja Debica.T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275" y="0"/>
            <a:ext cx="6749143" cy="674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947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17667851_3147000288723903_3164997927443087230_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608" y="0"/>
            <a:ext cx="4821457" cy="682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083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oswstarogard.pl/wp-content/uploads/2020/02/8fd58b_f2d3c07e74e04f59b26b12e21f56b744_mv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880" y="0"/>
            <a:ext cx="5593262" cy="685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510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630" y="257176"/>
            <a:ext cx="5799908" cy="4454569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17" y="257176"/>
            <a:ext cx="5915988" cy="610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2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" y="381000"/>
            <a:ext cx="1159192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82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03" y="955357"/>
            <a:ext cx="10464572" cy="5777405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349829" y="200298"/>
            <a:ext cx="9187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/>
              <a:t>PSYCHOTERAPIA – LECZNICZA POTĘGA SŁOWA</a:t>
            </a:r>
          </a:p>
        </p:txBody>
      </p:sp>
    </p:spTree>
    <p:extLst>
      <p:ext uri="{BB962C8B-B14F-4D97-AF65-F5344CB8AC3E}">
        <p14:creationId xmlns:p14="http://schemas.microsoft.com/office/powerpoint/2010/main" val="780254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57162"/>
            <a:ext cx="11677650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95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3269" y="2373808"/>
            <a:ext cx="10515600" cy="1325563"/>
          </a:xfrm>
        </p:spPr>
        <p:txBody>
          <a:bodyPr>
            <a:noAutofit/>
          </a:bodyPr>
          <a:lstStyle/>
          <a:p>
            <a:pPr algn="ctr"/>
            <a:br>
              <a:rPr lang="pl-PL" sz="4800" b="1" dirty="0"/>
            </a:br>
            <a:r>
              <a:rPr lang="pl-PL" sz="7200" b="1" dirty="0">
                <a:solidFill>
                  <a:srgbClr val="FF0000"/>
                </a:solidFill>
              </a:rPr>
              <a:t>PAMIĘTAJ!</a:t>
            </a:r>
            <a:br>
              <a:rPr lang="pl-PL" sz="4800" b="1" dirty="0"/>
            </a:br>
            <a:r>
              <a:rPr lang="pl-PL" sz="4800" b="1" dirty="0"/>
              <a:t>PODJĘTE JAK NAJWCZEŚNIEJ LECZENIE ZARÓWNO FARMAKOLOGICZNE, </a:t>
            </a:r>
            <a:br>
              <a:rPr lang="pl-PL" sz="4800" b="1" dirty="0"/>
            </a:br>
            <a:r>
              <a:rPr lang="pl-PL" sz="4800" b="1" dirty="0"/>
              <a:t>JAK I POMOC TERAPEUTYCZNA DAJĄ DUŻĄ SZANSĘ NA POWRÓT DO NORMALNEGO FUNKCJONOWANIA I ODZYSKANIA RADOŚCI ŻYCIA.</a:t>
            </a:r>
          </a:p>
        </p:txBody>
      </p:sp>
    </p:spTree>
    <p:extLst>
      <p:ext uri="{BB962C8B-B14F-4D97-AF65-F5344CB8AC3E}">
        <p14:creationId xmlns:p14="http://schemas.microsoft.com/office/powerpoint/2010/main" val="2290703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5240384_2794634250582644_7077244992929923072_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518" y="0"/>
            <a:ext cx="3993393" cy="684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97" y="1141503"/>
            <a:ext cx="59436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790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3 luty 2021r. – Światowy Dzień Walki z Depresj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030" y="0"/>
            <a:ext cx="58668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713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257175"/>
            <a:ext cx="11610975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83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oże być zdjęciem przedstawiającym tekst „ZŁośĆ Wiele osób w depresji doświadcza rozdrażnienia i trudności z regulacją emocji. Zdarza im się okazywać zniecierpliwienie, „wybuchać&quot; po czym czÄsto przeżywają równie trudny do zniesienia wstyd. PsychoMEDIC.pl Sie.Kink.hi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881" y="60960"/>
            <a:ext cx="6857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156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oże być zdjęciem przedstawiającym co najmniej jedna osoba, ludzie stoją i tekst „POCZUCIE WINY Wśród najczęstszych objawów depresji wyróżnia się również nadmierne i niemające uzasadnienia w rzeczywistości wyrzuty sumienia. W ciężkiej depresji Pacjenci mogą mieć nawet całkowicie fałszywe przekonania, że dopuścili się ciężkiego grzechu lub przestępstwa. PsychoMEDIC.pl SekKinkPhychoganePyutyanych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078" y="0"/>
            <a:ext cx="6857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173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oże być zdjęciem przedstawiającym tekst „TRUDNOŚCI z KONCENTRACJĄ REALIZACJĄ CODZIENNYCH CZYNNOŚCI Niemożność skupienia uwagi często przyczynia się do problemów w szkole i pracy konieczności zmiany pracy, zawieszenia studiów, wzięcia dłuższego urlopu/zwolnienia. Ludziom w ciężkiej depresji ogromną trudność może sprawiać nawet zaspokojenie swoich podstawowych potrzeb (jedzenia, higieny). PsychoMEDIC.pl S.ink.a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0"/>
            <a:ext cx="6800213" cy="680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635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oże być zdjęciem przedstawiającym co najmniej jedna osoba i tekst „UROJENIA I OBJAWY PSYCHOTYCZNE U niektórych Pacjentów w przebiegu depresji rozwijają się objawy psychotyczne, które są jednak inne, niż u osób chorych np. na schizofrenię. To poczucie bezwartoÅciowoÅci czy przekonanie 0 winie moga być tak silne i irracjonalne, że przybierają formę urojeń. PsychoMEDIC.pl Sekonk.hychoecanePychuya.ch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778" y="0"/>
            <a:ext cx="6843756" cy="684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139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oże być zdjęciem przedstawiającym co najmniej jedna osoba i tekst „DOLEGLIWOŚCI SOMATYCZNE U niektórych chorych diagnozuje się towarzyszący depresji tzw. zespół somatyczny. Obejmuje on m.in problemy ze snem, obniżenie się apetytu i popędu seksualnego oraz spowolnienie psychoruchowe (lub nadmierne podniecenie). PsychoMEDIC.pl SeceKinkPhychologanoPychityanych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777" y="0"/>
            <a:ext cx="6620008" cy="662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967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ckziu.pl/wp-content/uploads/2021/02/121317894_182622273433827_1027301957161349982_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83" y="0"/>
            <a:ext cx="9099278" cy="682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58085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34</Words>
  <Application>Microsoft Office PowerPoint</Application>
  <PresentationFormat>Panoramiczny</PresentationFormat>
  <Paragraphs>2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PAMIĘTAJ! PODJĘTE JAK NAJWCZEŚNIEJ LECZENIE ZARÓWNO FARMAKOLOGICZNE,  JAK I POMOC TERAPEUTYCZNA DAJĄ DUŻĄ SZANSĘ NA POWRÓT DO NORMALNEGO FUNKCJONOWANIA I ODZYSKANIA RADOŚCI ŻYCIA.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student107</dc:creator>
  <cp:lastModifiedBy>Radosław Mądryk</cp:lastModifiedBy>
  <cp:revision>11</cp:revision>
  <dcterms:created xsi:type="dcterms:W3CDTF">2021-04-08T09:32:01Z</dcterms:created>
  <dcterms:modified xsi:type="dcterms:W3CDTF">2021-04-14T19:10:50Z</dcterms:modified>
</cp:coreProperties>
</file>