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58" r:id="rId3"/>
    <p:sldId id="258" r:id="rId4"/>
    <p:sldId id="404" r:id="rId5"/>
    <p:sldId id="421" r:id="rId6"/>
    <p:sldId id="330" r:id="rId7"/>
    <p:sldId id="265" r:id="rId8"/>
    <p:sldId id="381" r:id="rId9"/>
    <p:sldId id="408" r:id="rId10"/>
    <p:sldId id="387" r:id="rId11"/>
    <p:sldId id="388" r:id="rId12"/>
    <p:sldId id="262" r:id="rId13"/>
    <p:sldId id="417" r:id="rId14"/>
    <p:sldId id="337" r:id="rId15"/>
    <p:sldId id="422" r:id="rId16"/>
    <p:sldId id="344" r:id="rId17"/>
    <p:sldId id="414" r:id="rId18"/>
    <p:sldId id="269" r:id="rId19"/>
    <p:sldId id="416" r:id="rId20"/>
    <p:sldId id="352" r:id="rId21"/>
    <p:sldId id="423" r:id="rId22"/>
    <p:sldId id="304" r:id="rId23"/>
    <p:sldId id="402" r:id="rId24"/>
    <p:sldId id="424" r:id="rId25"/>
    <p:sldId id="428" r:id="rId26"/>
    <p:sldId id="427" r:id="rId27"/>
    <p:sldId id="426" r:id="rId28"/>
    <p:sldId id="425" r:id="rId29"/>
    <p:sldId id="429" r:id="rId30"/>
    <p:sldId id="432" r:id="rId31"/>
    <p:sldId id="431" r:id="rId32"/>
    <p:sldId id="444" r:id="rId33"/>
    <p:sldId id="442" r:id="rId34"/>
    <p:sldId id="443" r:id="rId35"/>
    <p:sldId id="441" r:id="rId36"/>
    <p:sldId id="436" r:id="rId37"/>
    <p:sldId id="440" r:id="rId38"/>
    <p:sldId id="434" r:id="rId39"/>
    <p:sldId id="430" r:id="rId40"/>
    <p:sldId id="437" r:id="rId41"/>
    <p:sldId id="439" r:id="rId42"/>
    <p:sldId id="435" r:id="rId43"/>
    <p:sldId id="433" r:id="rId44"/>
    <p:sldId id="438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8" autoAdjust="0"/>
    <p:restoredTop sz="94673" autoAdjust="0"/>
  </p:normalViewPr>
  <p:slideViewPr>
    <p:cSldViewPr>
      <p:cViewPr>
        <p:scale>
          <a:sx n="75" d="100"/>
          <a:sy n="75" d="100"/>
        </p:scale>
        <p:origin x="-1637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t>2016-06-27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DF7F-351E-4323-9301-C397C8EE0189}" type="slidenum">
              <a:rPr lang="pl-PL" smtClean="0"/>
              <a:t>37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2016-06-26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tiff"/><Relationship Id="rId7" Type="http://schemas.openxmlformats.org/officeDocument/2006/relationships/image" Target="../media/image2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tiff"/><Relationship Id="rId7" Type="http://schemas.openxmlformats.org/officeDocument/2006/relationships/image" Target="../media/image2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tiff"/><Relationship Id="rId7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3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tiff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35.jpeg"/><Relationship Id="rId5" Type="http://schemas.openxmlformats.org/officeDocument/2006/relationships/image" Target="../media/image4.png"/><Relationship Id="rId10" Type="http://schemas.openxmlformats.org/officeDocument/2006/relationships/image" Target="../media/image34.jpeg"/><Relationship Id="rId4" Type="http://schemas.openxmlformats.org/officeDocument/2006/relationships/image" Target="../media/image3.tiff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tiff"/><Relationship Id="rId7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tiff"/><Relationship Id="rId7" Type="http://schemas.openxmlformats.org/officeDocument/2006/relationships/image" Target="../media/image4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tiff"/><Relationship Id="rId7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tiff"/><Relationship Id="rId7" Type="http://schemas.openxmlformats.org/officeDocument/2006/relationships/image" Target="../media/image4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tiff"/><Relationship Id="rId7" Type="http://schemas.openxmlformats.org/officeDocument/2006/relationships/image" Target="../media/image5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tiff"/><Relationship Id="rId7" Type="http://schemas.openxmlformats.org/officeDocument/2006/relationships/image" Target="../media/image5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tiff"/><Relationship Id="rId7" Type="http://schemas.openxmlformats.org/officeDocument/2006/relationships/image" Target="../media/image6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tiff"/><Relationship Id="rId7" Type="http://schemas.openxmlformats.org/officeDocument/2006/relationships/image" Target="../media/image6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tiff"/><Relationship Id="rId7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tiff"/><Relationship Id="rId7" Type="http://schemas.openxmlformats.org/officeDocument/2006/relationships/image" Target="../media/image6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tiff"/><Relationship Id="rId7" Type="http://schemas.openxmlformats.org/officeDocument/2006/relationships/image" Target="../media/image7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74.jpeg"/><Relationship Id="rId5" Type="http://schemas.openxmlformats.org/officeDocument/2006/relationships/image" Target="../media/image4.png"/><Relationship Id="rId10" Type="http://schemas.openxmlformats.org/officeDocument/2006/relationships/image" Target="../media/image73.jpeg"/><Relationship Id="rId4" Type="http://schemas.openxmlformats.org/officeDocument/2006/relationships/image" Target="../media/image3.tiff"/><Relationship Id="rId9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tiff"/><Relationship Id="rId7" Type="http://schemas.openxmlformats.org/officeDocument/2006/relationships/image" Target="../media/image7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.tiff"/><Relationship Id="rId7" Type="http://schemas.openxmlformats.org/officeDocument/2006/relationships/image" Target="../media/image7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0.jpeg"/><Relationship Id="rId4" Type="http://schemas.openxmlformats.org/officeDocument/2006/relationships/image" Target="../media/image3.tiff"/><Relationship Id="rId9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tiff"/><Relationship Id="rId7" Type="http://schemas.openxmlformats.org/officeDocument/2006/relationships/image" Target="../media/image8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tiff"/><Relationship Id="rId7" Type="http://schemas.openxmlformats.org/officeDocument/2006/relationships/image" Target="../media/image8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86.jpeg"/><Relationship Id="rId4" Type="http://schemas.openxmlformats.org/officeDocument/2006/relationships/image" Target="../media/image3.tiff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.tiff"/><Relationship Id="rId7" Type="http://schemas.openxmlformats.org/officeDocument/2006/relationships/image" Target="../media/image8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3.jpeg"/><Relationship Id="rId5" Type="http://schemas.openxmlformats.org/officeDocument/2006/relationships/image" Target="../media/image3.tiff"/><Relationship Id="rId10" Type="http://schemas.openxmlformats.org/officeDocument/2006/relationships/image" Target="../media/image92.jpeg"/><Relationship Id="rId4" Type="http://schemas.openxmlformats.org/officeDocument/2006/relationships/image" Target="../media/image2.tiff"/><Relationship Id="rId9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tiff"/><Relationship Id="rId7" Type="http://schemas.openxmlformats.org/officeDocument/2006/relationships/image" Target="../media/image9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7.jpeg"/><Relationship Id="rId4" Type="http://schemas.openxmlformats.org/officeDocument/2006/relationships/image" Target="../media/image3.tiff"/><Relationship Id="rId9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tiff"/><Relationship Id="rId7" Type="http://schemas.openxmlformats.org/officeDocument/2006/relationships/image" Target="../media/image9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01.jpeg"/><Relationship Id="rId4" Type="http://schemas.openxmlformats.org/officeDocument/2006/relationships/image" Target="../media/image3.tiff"/><Relationship Id="rId9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2.tiff"/><Relationship Id="rId7" Type="http://schemas.openxmlformats.org/officeDocument/2006/relationships/image" Target="../media/image10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2.tiff"/><Relationship Id="rId7" Type="http://schemas.openxmlformats.org/officeDocument/2006/relationships/image" Target="../media/image10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08.jpeg"/><Relationship Id="rId4" Type="http://schemas.openxmlformats.org/officeDocument/2006/relationships/image" Target="../media/image3.tiff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tiff"/><Relationship Id="rId7" Type="http://schemas.openxmlformats.org/officeDocument/2006/relationships/image" Target="../media/image10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tiff"/><Relationship Id="rId7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tiff"/><Relationship Id="rId7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3.tiff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tiff"/><Relationship Id="rId7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ZESPÓŁ SZKÓŁ NR 5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620688"/>
            <a:ext cx="88204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WYDARZENIA  I OSIĄGNIĘCIA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  </a:t>
            </a:r>
            <a:r>
              <a:rPr lang="pl-PL" sz="4000" dirty="0" smtClean="0">
                <a:solidFill>
                  <a:schemeClr val="bg1"/>
                </a:solidFill>
              </a:rPr>
              <a:t>W   ROKU SZK. 2015/2016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z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2636912"/>
            <a:ext cx="3272043" cy="29616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2088232"/>
          </a:xfrm>
        </p:spPr>
        <p:txBody>
          <a:bodyPr>
            <a:normAutofit fontScale="90000"/>
          </a:bodyPr>
          <a:lstStyle/>
          <a:p>
            <a:r>
              <a:rPr lang="pl-PL" sz="8000" b="1" dirty="0" smtClean="0">
                <a:solidFill>
                  <a:schemeClr val="bg1"/>
                </a:solidFill>
              </a:rPr>
              <a:t>w Zespole Szkół nr 5</a:t>
            </a:r>
            <a:endParaRPr lang="pl-PL" sz="8000" b="1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587727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</a:t>
            </a:r>
            <a:endParaRPr lang="pl-PL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Obraz 7" descr="DSC_0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844824"/>
            <a:ext cx="4968552" cy="4570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3528" y="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chemeClr val="bg1"/>
                </a:solidFill>
                <a:latin typeface="Bookman Old Style" pitchFamily="18" charset="0"/>
              </a:rPr>
              <a:t>ORGANIZATORKI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7" name="Obraz 6" descr="DSC_0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154892" cy="52292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220072" y="3718679"/>
            <a:ext cx="3923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I.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Wochowska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E. Smoleńska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K.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Legęcka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T. </a:t>
            </a:r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Kowalczyk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Bookman Old Style" pitchFamily="18" charset="0"/>
              </a:rPr>
              <a:t>M. </a:t>
            </a:r>
            <a:r>
              <a:rPr lang="pl-PL" sz="3600" b="1" dirty="0" err="1" smtClean="0">
                <a:solidFill>
                  <a:schemeClr val="bg1"/>
                </a:solidFill>
                <a:latin typeface="Bookman Old Style" pitchFamily="18" charset="0"/>
              </a:rPr>
              <a:t>Pilawka</a:t>
            </a:r>
            <a:endParaRPr lang="pl-PL" sz="3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860032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Przygotował: Cezary  Jankowski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Obraz 10" descr="dzien_niepodleglosciy_2015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1268760"/>
            <a:ext cx="4251074" cy="3528392"/>
          </a:xfrm>
          <a:prstGeom prst="rect">
            <a:avLst/>
          </a:prstGeom>
        </p:spPr>
      </p:pic>
      <p:pic>
        <p:nvPicPr>
          <p:cNvPr id="14" name="Obraz 13" descr="dzien_niepodleglosciy_2015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1412776"/>
            <a:ext cx="4387552" cy="34563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-937120" y="0"/>
            <a:ext cx="103336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  I  Międzyszkolna Debata  - ZCEMiP - ZS nr 5</a:t>
            </a:r>
          </a:p>
          <a:p>
            <a:r>
              <a:rPr lang="pl-PL" sz="4000" b="1" dirty="0" smtClean="0">
                <a:solidFill>
                  <a:schemeClr val="bg1"/>
                </a:solidFill>
              </a:rPr>
              <a:t>                   </a:t>
            </a:r>
            <a:endParaRPr lang="pl-PL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pl-PL" sz="4000" b="1" dirty="0" smtClean="0">
                <a:solidFill>
                  <a:schemeClr val="bg1"/>
                </a:solidFill>
              </a:rPr>
              <a:t>      </a:t>
            </a:r>
            <a:endParaRPr lang="pl-PL" sz="4000" b="1" dirty="0" smtClean="0">
              <a:solidFill>
                <a:schemeClr val="bg1"/>
              </a:solidFill>
              <a:latin typeface="Adobe Garamond Pro Bold" pitchFamily="18" charset="-18"/>
            </a:endParaRPr>
          </a:p>
          <a:p>
            <a:r>
              <a:rPr lang="pl-PL" sz="3200" dirty="0" smtClean="0">
                <a:solidFill>
                  <a:schemeClr val="bg1"/>
                </a:solidFill>
                <a:latin typeface="Adobe Garamond Pro Bold" pitchFamily="18" charset="-18"/>
              </a:rPr>
              <a:t>    </a:t>
            </a:r>
            <a:endParaRPr lang="pl-PL" sz="3200" dirty="0">
              <a:solidFill>
                <a:schemeClr val="bg1"/>
              </a:solidFill>
              <a:latin typeface="Adobe Garamond Pro Bold" pitchFamily="18" charset="-18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70992" y="980728"/>
            <a:ext cx="9073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-324544" y="4293096"/>
            <a:ext cx="946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</a:t>
            </a:r>
            <a:endParaRPr lang="pl-PL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691680" y="5157192"/>
            <a:ext cx="7704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Opiekunowie: B.Jaśkiewicz, C. Jankowski                                  </a:t>
            </a:r>
          </a:p>
          <a:p>
            <a:r>
              <a:rPr lang="pl-PL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  E. Smoleńska K. Zajączkowska</a:t>
            </a:r>
          </a:p>
          <a:p>
            <a:endParaRPr lang="pl-PL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az 17" descr="debata_20_11_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196752"/>
            <a:ext cx="3960440" cy="3672408"/>
          </a:xfrm>
          <a:prstGeom prst="rect">
            <a:avLst/>
          </a:prstGeom>
        </p:spPr>
      </p:pic>
      <p:pic>
        <p:nvPicPr>
          <p:cNvPr id="20" name="Obraz 19" descr="deb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39816" y="1196752"/>
            <a:ext cx="4704184" cy="3672408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1115616" y="548680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Monotype Corsiva" pitchFamily="66" charset="0"/>
              </a:rPr>
              <a:t>„Porozmawiajmy o współczesnym patriotyzmie”</a:t>
            </a:r>
            <a:endParaRPr lang="pl-PL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15673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5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237312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2000" y="5733256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                                                                      W. Kobzdej, K. Maciaszczyk , M. Matuszak, </a:t>
            </a:r>
            <a:endParaRPr lang="pl-PL" b="1" dirty="0"/>
          </a:p>
        </p:txBody>
      </p:sp>
      <p:pic>
        <p:nvPicPr>
          <p:cNvPr id="11" name="Obraz 10" descr="15 ISKIERKA BEZ NAPIS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124744"/>
            <a:ext cx="3933054" cy="3892921"/>
          </a:xfrm>
          <a:prstGeom prst="rect">
            <a:avLst/>
          </a:prstGeom>
        </p:spPr>
      </p:pic>
      <p:pic>
        <p:nvPicPr>
          <p:cNvPr id="15" name="Obraz 14" descr="1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17" name="Obraz 16" descr="IMG_63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764704"/>
            <a:ext cx="4936420" cy="4608512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3491880" y="5661248"/>
            <a:ext cx="6551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Nieobecny: Ks. Sylwester </a:t>
            </a:r>
            <a:r>
              <a:rPr lang="pl-PL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Marcula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pic>
        <p:nvPicPr>
          <p:cNvPr id="11" name="Obraz 10" descr="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836712"/>
            <a:ext cx="3169709" cy="2115949"/>
          </a:xfrm>
          <a:prstGeom prst="rect">
            <a:avLst/>
          </a:prstGeom>
        </p:spPr>
      </p:pic>
      <p:pic>
        <p:nvPicPr>
          <p:cNvPr id="14" name="Obraz 13" descr="DSC_05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836712"/>
            <a:ext cx="3252494" cy="2160239"/>
          </a:xfrm>
          <a:prstGeom prst="rect">
            <a:avLst/>
          </a:prstGeom>
        </p:spPr>
      </p:pic>
      <p:pic>
        <p:nvPicPr>
          <p:cNvPr id="15" name="Obraz 14" descr="15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836712"/>
            <a:ext cx="834239" cy="2088232"/>
          </a:xfrm>
          <a:prstGeom prst="rect">
            <a:avLst/>
          </a:prstGeom>
        </p:spPr>
      </p:pic>
      <p:pic>
        <p:nvPicPr>
          <p:cNvPr id="16" name="Obraz 15" descr="07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3140968"/>
            <a:ext cx="2520280" cy="2255223"/>
          </a:xfrm>
          <a:prstGeom prst="rect">
            <a:avLst/>
          </a:prstGeom>
        </p:spPr>
      </p:pic>
      <p:pic>
        <p:nvPicPr>
          <p:cNvPr id="17" name="Obraz 16" descr="1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99792" y="3212976"/>
            <a:ext cx="2621288" cy="2202732"/>
          </a:xfrm>
          <a:prstGeom prst="rect">
            <a:avLst/>
          </a:prstGeom>
        </p:spPr>
      </p:pic>
      <p:pic>
        <p:nvPicPr>
          <p:cNvPr id="18" name="Obraz 17" descr="18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52119" y="3212976"/>
            <a:ext cx="3156363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-993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03648" y="6273225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A TAKI BYŁ KONIEC !</a:t>
            </a:r>
          </a:p>
        </p:txBody>
      </p:sp>
      <p:pic>
        <p:nvPicPr>
          <p:cNvPr id="16" name="Obraz 15" descr="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464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SERDUSZKOWA PACZKA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499992" y="5301208"/>
            <a:ext cx="44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Wychowawcy klas, W. Kobzdej, </a:t>
            </a:r>
            <a:r>
              <a:rPr lang="pl-PL" b="1" dirty="0" err="1" smtClean="0"/>
              <a:t>M.Matuszak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19" name="Obraz 18" descr="IMG_72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628800"/>
            <a:ext cx="4320479" cy="2880320"/>
          </a:xfrm>
          <a:prstGeom prst="rect">
            <a:avLst/>
          </a:prstGeom>
        </p:spPr>
      </p:pic>
      <p:pic>
        <p:nvPicPr>
          <p:cNvPr id="20" name="Obraz 19" descr="IMG_73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1628800"/>
            <a:ext cx="4320481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3995936" y="57332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Organizatorki  K. Maciaszczyk, M. Rębisz, D. </a:t>
            </a:r>
            <a:r>
              <a:rPr lang="pl-PL" b="1" dirty="0" err="1" smtClean="0"/>
              <a:t>Wardyn</a:t>
            </a:r>
            <a:r>
              <a:rPr lang="pl-PL" b="1" dirty="0" smtClean="0"/>
              <a:t>, </a:t>
            </a:r>
            <a:r>
              <a:rPr lang="pl-PL" b="1" dirty="0" err="1" smtClean="0"/>
              <a:t>E.Smoleńska</a:t>
            </a:r>
            <a:endParaRPr lang="pl-PL" b="1" dirty="0"/>
          </a:p>
        </p:txBody>
      </p:sp>
      <p:sp>
        <p:nvSpPr>
          <p:cNvPr id="11" name="Prostokąt 10"/>
          <p:cNvSpPr/>
          <p:nvPr/>
        </p:nvSpPr>
        <p:spPr>
          <a:xfrm>
            <a:off x="3203848" y="188640"/>
            <a:ext cx="56521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chemeClr val="bg1"/>
                </a:solidFill>
              </a:rPr>
              <a:t>         Na tropach Sediny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                               </a:t>
            </a:r>
            <a:r>
              <a:rPr lang="pl-PL" sz="2400" b="1" dirty="0" smtClean="0">
                <a:solidFill>
                  <a:schemeClr val="bg1"/>
                </a:solidFill>
              </a:rPr>
              <a:t>Matematyczna gra miejska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15" name="Obraz 14" descr="plaka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1" y="116632"/>
            <a:ext cx="3796987" cy="5373216"/>
          </a:xfrm>
          <a:prstGeom prst="rect">
            <a:avLst/>
          </a:prstGeom>
        </p:spPr>
      </p:pic>
      <p:pic>
        <p:nvPicPr>
          <p:cNvPr id="13" name="Obraz 12" descr="thum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3645024"/>
            <a:ext cx="2688298" cy="2016224"/>
          </a:xfrm>
          <a:prstGeom prst="rect">
            <a:avLst/>
          </a:prstGeom>
        </p:spPr>
      </p:pic>
      <p:pic>
        <p:nvPicPr>
          <p:cNvPr id="16" name="Obraz 15" descr="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355976" y="1340768"/>
            <a:ext cx="3672408" cy="20657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445224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0" y="-171400"/>
            <a:ext cx="96845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</a:t>
            </a:r>
            <a:r>
              <a:rPr lang="pl-PL" sz="4000" b="1" dirty="0" smtClean="0">
                <a:solidFill>
                  <a:schemeClr val="bg1"/>
                </a:solidFill>
              </a:rPr>
              <a:t>POLSKO-NORWESKI OBÓZ SPORTOWY           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                                         W  RAMACH   REALIZACJI  PROGRAMU  </a:t>
            </a:r>
            <a:endParaRPr lang="pl-PL" sz="2000" b="1" dirty="0" smtClean="0">
              <a:solidFill>
                <a:schemeClr val="bg1"/>
              </a:solidFill>
              <a:latin typeface="Adobe Garamond Pro Bold" pitchFamily="18" charset="-18"/>
            </a:endParaRPr>
          </a:p>
          <a:p>
            <a:r>
              <a:rPr lang="pl-PL" sz="3200" dirty="0" smtClean="0">
                <a:solidFill>
                  <a:schemeClr val="bg1"/>
                </a:solidFill>
                <a:latin typeface="Adobe Garamond Pro Bold" pitchFamily="18" charset="-18"/>
              </a:rPr>
              <a:t>    </a:t>
            </a:r>
            <a:endParaRPr lang="pl-PL" sz="3200" dirty="0">
              <a:solidFill>
                <a:schemeClr val="bg1"/>
              </a:solidFill>
              <a:latin typeface="Adobe Garamond Pro Bold" pitchFamily="18" charset="-18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259632" y="332656"/>
            <a:ext cx="9073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„Szkolne Kluby Siatkarskie - drogą do przyszłości!”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-324544" y="4293096"/>
            <a:ext cx="9468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                     </a:t>
            </a:r>
            <a:endParaRPr lang="pl-PL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4644008" y="5445224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KOORDYNATOR: T. Kutałowska,                                          K. Maciaszczyk, T.Kławsiuć, E. Wysocki,                                  N. Gierżot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Obraz 15" descr="flaga polsk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8680"/>
            <a:ext cx="1049693" cy="720080"/>
          </a:xfrm>
          <a:prstGeom prst="rect">
            <a:avLst/>
          </a:prstGeom>
        </p:spPr>
      </p:pic>
      <p:pic>
        <p:nvPicPr>
          <p:cNvPr id="17" name="Obraz 16" descr="flaga norweg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8384" y="548680"/>
            <a:ext cx="1115616" cy="769637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971600" y="1052736"/>
            <a:ext cx="90730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Mrzeżyno  22 – 29.09.2015 r.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</a:t>
            </a:r>
            <a:endParaRPr lang="pl-PL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         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Obraz 19" descr="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3648" y="1412776"/>
            <a:ext cx="6291380" cy="40686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23528" y="260648"/>
            <a:ext cx="8208912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IV FESTYN RODZINNY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ZESPOŁU SZKÓŁ NR 5 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I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SZKOŁY PODSTAWOWEJ 42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115616" y="3429000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12 GRUDZIEŃ 2015 R.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043608" y="4581128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</a:t>
            </a:r>
            <a:r>
              <a:rPr lang="pl-PL" sz="2000" b="1" dirty="0" err="1" smtClean="0">
                <a:solidFill>
                  <a:schemeClr val="bg1"/>
                </a:solidFill>
                <a:latin typeface="Bookman Old Style" pitchFamily="18" charset="0"/>
              </a:rPr>
              <a:t>A.Pawłowska</a:t>
            </a:r>
            <a:endParaRPr lang="pl-PL" sz="20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0120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267744" y="-171400"/>
            <a:ext cx="5076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Oni  rządzili …</a:t>
            </a:r>
          </a:p>
        </p:txBody>
      </p:sp>
      <p:pic>
        <p:nvPicPr>
          <p:cNvPr id="15" name="Obraz 14" descr="IMG_71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548680"/>
            <a:ext cx="3989193" cy="3960440"/>
          </a:xfrm>
          <a:prstGeom prst="rect">
            <a:avLst/>
          </a:prstGeom>
        </p:spPr>
      </p:pic>
      <p:pic>
        <p:nvPicPr>
          <p:cNvPr id="16" name="Obraz 15" descr="IMG_71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620688"/>
            <a:ext cx="3044763" cy="3960440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07504" y="4509120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DYREKTOR    I     ZASTĘPCA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332656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ŚWIĄTECZNY TURNIEJ  DWÓJEK KOSZYKARSKICH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21 GRUDNIA 2015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5048" y="565767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Małgorzata </a:t>
            </a:r>
            <a:r>
              <a:rPr lang="pl-PL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Pilawka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Mirosław </a:t>
            </a:r>
            <a:r>
              <a:rPr lang="pl-PL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Żylik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Obraz 3" descr="IMG_7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5438994" cy="4437112"/>
          </a:xfrm>
          <a:prstGeom prst="rect">
            <a:avLst/>
          </a:prstGeom>
        </p:spPr>
      </p:pic>
      <p:pic>
        <p:nvPicPr>
          <p:cNvPr id="6" name="Obraz 5" descr="IMG_7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4005065"/>
            <a:ext cx="1673505" cy="1728192"/>
          </a:xfrm>
          <a:prstGeom prst="rect">
            <a:avLst/>
          </a:prstGeom>
        </p:spPr>
      </p:pic>
      <p:pic>
        <p:nvPicPr>
          <p:cNvPr id="7" name="Obraz 6" descr="IMG_7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05064"/>
            <a:ext cx="1800200" cy="1729204"/>
          </a:xfrm>
          <a:prstGeom prst="rect">
            <a:avLst/>
          </a:prstGeom>
        </p:spPr>
      </p:pic>
      <p:pic>
        <p:nvPicPr>
          <p:cNvPr id="8" name="Obraz 7" descr="IMG_73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268760"/>
            <a:ext cx="3024336" cy="2523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260648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NOWOROCZNY  TURNIEJ  MINI SIATKÓWKI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19 STYCZNIA 2014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5048" y="594928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N. Gierżot, T. Kławsiuć, E. Wysocki 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Obraz 3" descr="DSC_0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5"/>
            <a:ext cx="2232248" cy="2966985"/>
          </a:xfrm>
          <a:prstGeom prst="rect">
            <a:avLst/>
          </a:prstGeom>
        </p:spPr>
      </p:pic>
      <p:pic>
        <p:nvPicPr>
          <p:cNvPr id="6" name="Obraz 5" descr="DSC_0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052736"/>
            <a:ext cx="3511038" cy="2952328"/>
          </a:xfrm>
          <a:prstGeom prst="rect">
            <a:avLst/>
          </a:prstGeom>
        </p:spPr>
      </p:pic>
      <p:pic>
        <p:nvPicPr>
          <p:cNvPr id="7" name="Obraz 6" descr="DSC_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93096"/>
            <a:ext cx="2807011" cy="1946848"/>
          </a:xfrm>
          <a:prstGeom prst="rect">
            <a:avLst/>
          </a:prstGeom>
        </p:spPr>
      </p:pic>
      <p:pic>
        <p:nvPicPr>
          <p:cNvPr id="8" name="Obraz 7" descr="DSC_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2243" y="4221088"/>
            <a:ext cx="2721757" cy="1944216"/>
          </a:xfrm>
          <a:prstGeom prst="rect">
            <a:avLst/>
          </a:prstGeom>
        </p:spPr>
      </p:pic>
      <p:pic>
        <p:nvPicPr>
          <p:cNvPr id="9" name="Obraz 8" descr="DSC_01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052736"/>
            <a:ext cx="1919478" cy="2952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972616" y="0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PODSUMOWANIE PROJEKTU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 „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SZKOLNE KLUBY SPORTOWE – DROGĄ DO PRZYSZŁOŚCI !”  </a:t>
            </a:r>
          </a:p>
        </p:txBody>
      </p:sp>
      <p:pic>
        <p:nvPicPr>
          <p:cNvPr id="21" name="Obraz 20" descr="plakat zakonczenia projekt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764704"/>
            <a:ext cx="3421773" cy="4437112"/>
          </a:xfrm>
          <a:prstGeom prst="rect">
            <a:avLst/>
          </a:prstGeom>
        </p:spPr>
      </p:pic>
      <p:pic>
        <p:nvPicPr>
          <p:cNvPr id="22" name="Obraz 21" descr="zaproszenie konferencja strona tytulowa 201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16069" y="764704"/>
            <a:ext cx="5227931" cy="1584176"/>
          </a:xfrm>
          <a:prstGeom prst="rect">
            <a:avLst/>
          </a:prstGeom>
        </p:spPr>
      </p:pic>
      <p:pic>
        <p:nvPicPr>
          <p:cNvPr id="24" name="Obraz 23" descr="kubek projektu na zakonczeni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1920" y="3068960"/>
            <a:ext cx="5292080" cy="21462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972616" y="0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PODSUMOWANIE PROJEKTU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 „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SZKOLNE KLUBY SPORTOWE – DROGĄ DO PRZYSZŁOŚCI !”  </a:t>
            </a:r>
          </a:p>
        </p:txBody>
      </p:sp>
      <p:pic>
        <p:nvPicPr>
          <p:cNvPr id="13" name="Obraz 12" descr="DSC_0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573016"/>
            <a:ext cx="3844860" cy="2546596"/>
          </a:xfrm>
          <a:prstGeom prst="rect">
            <a:avLst/>
          </a:prstGeom>
        </p:spPr>
      </p:pic>
      <p:pic>
        <p:nvPicPr>
          <p:cNvPr id="14" name="Obraz 13" descr="DSC_02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3140968"/>
            <a:ext cx="3600400" cy="2384681"/>
          </a:xfrm>
          <a:prstGeom prst="rect">
            <a:avLst/>
          </a:prstGeom>
        </p:spPr>
      </p:pic>
      <p:pic>
        <p:nvPicPr>
          <p:cNvPr id="15" name="Obraz 14" descr="DSC_01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836712"/>
            <a:ext cx="3741592" cy="2478198"/>
          </a:xfrm>
          <a:prstGeom prst="rect">
            <a:avLst/>
          </a:prstGeom>
        </p:spPr>
      </p:pic>
      <p:pic>
        <p:nvPicPr>
          <p:cNvPr id="16" name="Obraz 15" descr="DSC_01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764704"/>
            <a:ext cx="3600400" cy="2432375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4716016" y="644250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GALERIA KAPITAŃSKA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GIMNAZJUM 43  WICEMISTRZEM SZCZECINA W PIŁCE SIATKOWEJ W ROKU SZK. 2015/2016</a:t>
            </a:r>
          </a:p>
        </p:txBody>
      </p:sp>
      <p:pic>
        <p:nvPicPr>
          <p:cNvPr id="20" name="Obraz 19" descr="IMAG09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980728"/>
            <a:ext cx="7452320" cy="4177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4572000" y="573325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ORGANIZATOR: L. BOGUCKA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95536" y="260648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                   XI MIĘDZYSZKOLNY KONKURS MITOLOGICZNY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              POD HONOROWYM PATRONATEM ZACHODNIOPOMORSKIEGO KURATORA    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                                 OŚWIATY I MUZEUM NARODOWEGO W SZCZECINIE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MI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1988840"/>
            <a:ext cx="1728192" cy="1771929"/>
          </a:xfrm>
          <a:prstGeom prst="rect">
            <a:avLst/>
          </a:prstGeom>
        </p:spPr>
      </p:pic>
      <p:pic>
        <p:nvPicPr>
          <p:cNvPr id="15" name="Obraz 14" descr="DSCF0760_487_365_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628800"/>
            <a:ext cx="3710940" cy="2781300"/>
          </a:xfrm>
          <a:prstGeom prst="rect">
            <a:avLst/>
          </a:prstGeom>
        </p:spPr>
      </p:pic>
      <p:pic>
        <p:nvPicPr>
          <p:cNvPr id="16" name="Obraz 15" descr="DSCF0703_487_365_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1628800"/>
            <a:ext cx="3384376" cy="27092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PIŁCE SIATKOWEJ W ROKU SZK. 2015/2016</a:t>
            </a:r>
          </a:p>
        </p:txBody>
      </p:sp>
      <p:pic>
        <p:nvPicPr>
          <p:cNvPr id="19" name="Obraz 18" descr="P.SIATKOW lo 2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764704"/>
            <a:ext cx="6984776" cy="46351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WICEMISTRZEM WOJEWÓDZTWA W PIŁCE SIATKOWEJ W ROKU SZK. 2015/2016</a:t>
            </a:r>
          </a:p>
        </p:txBody>
      </p:sp>
      <p:pic>
        <p:nvPicPr>
          <p:cNvPr id="14" name="Obraz 13" descr="IMG_87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908720"/>
            <a:ext cx="6300192" cy="4200128"/>
          </a:xfrm>
          <a:prstGeom prst="rect">
            <a:avLst/>
          </a:prstGeom>
        </p:spPr>
      </p:pic>
      <p:pic>
        <p:nvPicPr>
          <p:cNvPr id="15" name="Obraz 14" descr="deb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340768"/>
            <a:ext cx="2304256" cy="33252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4860032" y="5733256"/>
            <a:ext cx="397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OPIEKUN : I. SKULSKA</a:t>
            </a:r>
          </a:p>
        </p:txBody>
      </p:sp>
      <p:pic>
        <p:nvPicPr>
          <p:cNvPr id="1026" name="Picture 2" descr="C:\Users\Miroslaw\Desktop\Rok szk.2015-2016\OSIĘGNIĘCIA 2015-2015\pulih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48680"/>
            <a:ext cx="3168352" cy="4648214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4427984" y="332656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PULITZER  2015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3" name="Obraz 12" descr="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1196752"/>
            <a:ext cx="5580112" cy="37061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644008" y="0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IV MIEJSCE W MISTRZOSTWACH SZCZECINA W PIŁCE NOŻNEJ CHŁOPCÓW  W ROKU SZK. 2015/2016</a:t>
            </a:r>
          </a:p>
        </p:txBody>
      </p:sp>
      <p:pic>
        <p:nvPicPr>
          <p:cNvPr id="13" name="Obraz 12" descr="dyplom_czerwiec_20160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908720"/>
            <a:ext cx="3261695" cy="460851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4355976" y="5733256"/>
            <a:ext cx="514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TRENER: T. JECHNA</a:t>
            </a:r>
          </a:p>
        </p:txBody>
      </p:sp>
      <p:pic>
        <p:nvPicPr>
          <p:cNvPr id="19" name="Obraz 18" descr="dyplom_czerwiec_20160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1124744"/>
            <a:ext cx="2760795" cy="4005064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0" y="188640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I MIEJSCE W MISTRZOSTWACH SZCZECINA </a:t>
            </a:r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W </a:t>
            </a:r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ŻEGLARSTWIE W ROKU SZK. 2015/2016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755576" y="515719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T.FRANCZAK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FINAŁ  ISKIERKI RADOŚCI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Teatr Współczesny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Koordynator: W. Kobzdej</a:t>
            </a:r>
          </a:p>
        </p:txBody>
      </p:sp>
      <p:pic>
        <p:nvPicPr>
          <p:cNvPr id="13" name="Obraz 12" descr="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692696"/>
            <a:ext cx="4464496" cy="3048000"/>
          </a:xfrm>
          <a:prstGeom prst="rect">
            <a:avLst/>
          </a:prstGeom>
        </p:spPr>
      </p:pic>
      <p:pic>
        <p:nvPicPr>
          <p:cNvPr id="14" name="Obraz 13" descr="3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692696"/>
            <a:ext cx="4248472" cy="3024336"/>
          </a:xfrm>
          <a:prstGeom prst="rect">
            <a:avLst/>
          </a:prstGeom>
        </p:spPr>
      </p:pic>
      <p:pic>
        <p:nvPicPr>
          <p:cNvPr id="15" name="Obraz 14" descr="18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4088" y="3861048"/>
            <a:ext cx="3168352" cy="2112235"/>
          </a:xfrm>
          <a:prstGeom prst="rect">
            <a:avLst/>
          </a:prstGeom>
        </p:spPr>
      </p:pic>
      <p:pic>
        <p:nvPicPr>
          <p:cNvPr id="17" name="Obraz 16" descr="0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861048"/>
            <a:ext cx="2502024" cy="1668016"/>
          </a:xfrm>
          <a:prstGeom prst="rect">
            <a:avLst/>
          </a:prstGeom>
        </p:spPr>
      </p:pic>
      <p:pic>
        <p:nvPicPr>
          <p:cNvPr id="18" name="Obraz 17" descr="13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1800" y="3861048"/>
            <a:ext cx="2484276" cy="1656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MARATON  JĘZYKA ANGIELSKIEGO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</a:t>
            </a:r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M. KUJAWSKA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276872"/>
            <a:ext cx="4592479" cy="344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08720"/>
            <a:ext cx="422243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PIERWSZY DZIEŃ WIOSNY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</a:t>
            </a:r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D.LEWARTOWSKA, M. PILAWKA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7" name="Obraz 16" descr="845f4f721f91fa0d9785b05172146c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76672"/>
            <a:ext cx="2465066" cy="2448272"/>
          </a:xfrm>
          <a:prstGeom prst="rect">
            <a:avLst/>
          </a:prstGeom>
        </p:spPr>
      </p:pic>
      <p:pic>
        <p:nvPicPr>
          <p:cNvPr id="18" name="Obraz 17" descr="IMG_78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8104" y="476672"/>
            <a:ext cx="3635896" cy="2423931"/>
          </a:xfrm>
          <a:prstGeom prst="rect">
            <a:avLst/>
          </a:prstGeom>
        </p:spPr>
      </p:pic>
      <p:pic>
        <p:nvPicPr>
          <p:cNvPr id="19" name="Obraz 18" descr="IMG_78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568" y="3140968"/>
            <a:ext cx="3419872" cy="2279915"/>
          </a:xfrm>
          <a:prstGeom prst="rect">
            <a:avLst/>
          </a:prstGeom>
        </p:spPr>
      </p:pic>
      <p:pic>
        <p:nvPicPr>
          <p:cNvPr id="20" name="Obraz 19" descr="IMG_784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32040" y="3212976"/>
            <a:ext cx="3672408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11960" y="5589240"/>
            <a:ext cx="522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ORGANIZATOR: D. LEWARTOWSKA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    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115616" y="188640"/>
            <a:ext cx="73083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</a:t>
            </a:r>
            <a:r>
              <a:rPr lang="pl-PL" sz="3200" b="1" dirty="0" smtClean="0">
                <a:solidFill>
                  <a:schemeClr val="bg1"/>
                </a:solidFill>
              </a:rPr>
              <a:t>Międzyszkolne Forum Samorządowe </a:t>
            </a:r>
          </a:p>
          <a:p>
            <a:r>
              <a:rPr lang="pl-PL" sz="3200" b="1" i="1" dirty="0" smtClean="0">
                <a:solidFill>
                  <a:schemeClr val="bg1"/>
                </a:solidFill>
              </a:rPr>
              <a:t>               Żyj </a:t>
            </a:r>
            <a:r>
              <a:rPr lang="pl-PL" sz="3200" b="1" i="1" dirty="0" smtClean="0">
                <a:solidFill>
                  <a:schemeClr val="bg1"/>
                </a:solidFill>
              </a:rPr>
              <a:t>zdrowo i kolorowo </a:t>
            </a:r>
            <a:endParaRPr lang="pl-PL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556792"/>
            <a:ext cx="4200128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1556792"/>
            <a:ext cx="2880066" cy="38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FESTIWAL PROJEKTÓW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 : K. RÓŻYCKA-KASZTELAN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7" name="Obraz 16" descr="IMG_75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476672"/>
            <a:ext cx="2288982" cy="2664296"/>
          </a:xfrm>
          <a:prstGeom prst="rect">
            <a:avLst/>
          </a:prstGeom>
        </p:spPr>
      </p:pic>
      <p:pic>
        <p:nvPicPr>
          <p:cNvPr id="18" name="Obraz 17" descr="IMG_75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404664"/>
            <a:ext cx="3960440" cy="2640293"/>
          </a:xfrm>
          <a:prstGeom prst="rect">
            <a:avLst/>
          </a:prstGeom>
        </p:spPr>
      </p:pic>
      <p:pic>
        <p:nvPicPr>
          <p:cNvPr id="19" name="Obraz 18" descr="IMG_76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3140968"/>
            <a:ext cx="3960440" cy="2688298"/>
          </a:xfrm>
          <a:prstGeom prst="rect">
            <a:avLst/>
          </a:prstGeom>
        </p:spPr>
      </p:pic>
      <p:pic>
        <p:nvPicPr>
          <p:cNvPr id="20" name="Obraz 19" descr="IMG_75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284984"/>
            <a:ext cx="3491880" cy="2327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TEATRU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589240"/>
            <a:ext cx="522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</a:t>
            </a:r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M. KUJAWSKA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    D.BAGIŃSKA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Obraz 12" descr="DSC076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0"/>
            <a:ext cx="5400600" cy="2410730"/>
          </a:xfrm>
          <a:prstGeom prst="rect">
            <a:avLst/>
          </a:prstGeom>
        </p:spPr>
      </p:pic>
      <p:pic>
        <p:nvPicPr>
          <p:cNvPr id="14" name="Obraz 13" descr="f89b40ca106d51f6374ba0b9c608501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780928"/>
            <a:ext cx="4009483" cy="2678534"/>
          </a:xfrm>
          <a:prstGeom prst="rect">
            <a:avLst/>
          </a:prstGeom>
        </p:spPr>
      </p:pic>
      <p:pic>
        <p:nvPicPr>
          <p:cNvPr id="15" name="Obraz 14" descr="dbb61dee712df0f4720f7c8fbacce7e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2804233"/>
            <a:ext cx="3960440" cy="26457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DNI EUROPEJSKI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355976" y="5949280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KUJAWSKA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Miroslaw\Desktop\Rok szk.2015-2016\zdjęcia 2015-2016\DNI EUROPRJSKIE\DSC_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3501008"/>
            <a:ext cx="3600399" cy="2458797"/>
          </a:xfrm>
          <a:prstGeom prst="rect">
            <a:avLst/>
          </a:prstGeom>
          <a:noFill/>
        </p:spPr>
      </p:pic>
      <p:pic>
        <p:nvPicPr>
          <p:cNvPr id="17" name="Obraz 16" descr="DSC_00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476672"/>
            <a:ext cx="4211960" cy="2789740"/>
          </a:xfrm>
          <a:prstGeom prst="rect">
            <a:avLst/>
          </a:prstGeom>
        </p:spPr>
      </p:pic>
      <p:pic>
        <p:nvPicPr>
          <p:cNvPr id="18" name="Obraz 17" descr="DSC_00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476672"/>
            <a:ext cx="4034058" cy="2808312"/>
          </a:xfrm>
          <a:prstGeom prst="rect">
            <a:avLst/>
          </a:prstGeom>
        </p:spPr>
      </p:pic>
      <p:pic>
        <p:nvPicPr>
          <p:cNvPr id="19" name="Obraz 18" descr="DSC_000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552" y="3429000"/>
            <a:ext cx="3419872" cy="2265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ISKIERKOWI AKTYWIŚCI W WARSZAWIE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949280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</a:t>
            </a:r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E. CZAJKOWSKA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Obraz 12" descr="IMG_89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76672"/>
            <a:ext cx="3780420" cy="2520280"/>
          </a:xfrm>
          <a:prstGeom prst="rect">
            <a:avLst/>
          </a:prstGeom>
        </p:spPr>
      </p:pic>
      <p:pic>
        <p:nvPicPr>
          <p:cNvPr id="14" name="Obraz 13" descr="IMG_90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404664"/>
            <a:ext cx="3635896" cy="2520280"/>
          </a:xfrm>
          <a:prstGeom prst="rect">
            <a:avLst/>
          </a:prstGeom>
        </p:spPr>
      </p:pic>
      <p:pic>
        <p:nvPicPr>
          <p:cNvPr id="15" name="Obraz 14" descr="IMG_90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3068960"/>
            <a:ext cx="3744414" cy="2448272"/>
          </a:xfrm>
          <a:prstGeom prst="rect">
            <a:avLst/>
          </a:prstGeom>
        </p:spPr>
      </p:pic>
      <p:pic>
        <p:nvPicPr>
          <p:cNvPr id="17" name="Obraz 16" descr="IMG_913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2996952"/>
            <a:ext cx="4355976" cy="29039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5517232"/>
            <a:ext cx="10657184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SPORTU SZKOLNEGO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11960" y="5589240"/>
            <a:ext cx="4932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U.RACIBORSKA, K.KOWEJSZA, T.FRANCZK, E. WYSOCKI, E. Wardzińska,               K. Różycka-Kasztelan </a:t>
            </a:r>
          </a:p>
        </p:txBody>
      </p:sp>
      <p:pic>
        <p:nvPicPr>
          <p:cNvPr id="13" name="Obraz 12" descr="IMG_92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4664"/>
            <a:ext cx="3816424" cy="2544283"/>
          </a:xfrm>
          <a:prstGeom prst="rect">
            <a:avLst/>
          </a:prstGeom>
        </p:spPr>
      </p:pic>
      <p:pic>
        <p:nvPicPr>
          <p:cNvPr id="14" name="Obraz 13" descr="IMG_92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476672"/>
            <a:ext cx="3707904" cy="2471936"/>
          </a:xfrm>
          <a:prstGeom prst="rect">
            <a:avLst/>
          </a:prstGeom>
        </p:spPr>
      </p:pic>
      <p:pic>
        <p:nvPicPr>
          <p:cNvPr id="15" name="Obraz 14" descr="IMG_95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3212976"/>
            <a:ext cx="3419872" cy="2279915"/>
          </a:xfrm>
          <a:prstGeom prst="rect">
            <a:avLst/>
          </a:prstGeom>
        </p:spPr>
      </p:pic>
      <p:pic>
        <p:nvPicPr>
          <p:cNvPr id="18" name="Obraz 17" descr="IMG_92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3068960"/>
            <a:ext cx="3672408" cy="22559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0088" y="357166"/>
            <a:ext cx="8534400" cy="758952"/>
          </a:xfrm>
        </p:spPr>
        <p:txBody>
          <a:bodyPr>
            <a:no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II MIEJSCE  </a:t>
            </a:r>
            <a:r>
              <a:rPr lang="pl-PL" sz="3200" dirty="0" smtClean="0">
                <a:solidFill>
                  <a:schemeClr val="bg1"/>
                </a:solidFill>
              </a:rPr>
              <a:t/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 W XVIII Konkursie na Najaktywniejsze Szkolne Koło Krajoznawczo- Turystyczne .</a:t>
            </a:r>
            <a:endParaRPr lang="pl-PL" sz="3600" dirty="0">
              <a:solidFill>
                <a:schemeClr val="bg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756592" y="4581128"/>
            <a:ext cx="651817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Opiekun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koła turystycznego „Jedziłaź</a:t>
            </a:r>
            <a:r>
              <a:rPr lang="pl-PL" sz="3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Anna Grygorowicz- Szulc</a:t>
            </a:r>
            <a:endParaRPr kumimoji="0" lang="pl-PL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dyplom_gim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56792"/>
            <a:ext cx="3466714" cy="5193336"/>
          </a:xfrm>
          <a:prstGeom prst="rect">
            <a:avLst/>
          </a:prstGeom>
        </p:spPr>
      </p:pic>
      <p:pic>
        <p:nvPicPr>
          <p:cNvPr id="7" name="Obraz 6" descr="dyplom_gim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628800"/>
            <a:ext cx="2340700" cy="332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DZIEŃ TEATRU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K. JUGOWICZ, D. PRZYBYŁA</a:t>
            </a:r>
          </a:p>
        </p:txBody>
      </p:sp>
      <p:pic>
        <p:nvPicPr>
          <p:cNvPr id="13" name="Obraz 12" descr="DSC09503.ARW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404664"/>
            <a:ext cx="6197202" cy="2376264"/>
          </a:xfrm>
          <a:prstGeom prst="rect">
            <a:avLst/>
          </a:prstGeom>
        </p:spPr>
      </p:pic>
      <p:pic>
        <p:nvPicPr>
          <p:cNvPr id="14" name="Obraz 13" descr="DSC09557.AR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2924944"/>
            <a:ext cx="4968552" cy="2693793"/>
          </a:xfrm>
          <a:prstGeom prst="rect">
            <a:avLst/>
          </a:prstGeom>
        </p:spPr>
      </p:pic>
      <p:pic>
        <p:nvPicPr>
          <p:cNvPr id="15" name="Obraz 14" descr="DSC09476.AR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7544" y="2852936"/>
            <a:ext cx="2808312" cy="27874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WARSZTATY  TEATRALNE  Z MAGDĄ WÓJCIK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283968" y="5805264"/>
            <a:ext cx="52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 </a:t>
            </a:r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A. PAWŁOWSKA</a:t>
            </a:r>
            <a:endParaRPr lang="pl-PL" sz="1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7" name="Obraz 16" descr="DSC_00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76672"/>
            <a:ext cx="4674873" cy="3096344"/>
          </a:xfrm>
          <a:prstGeom prst="rect">
            <a:avLst/>
          </a:prstGeom>
        </p:spPr>
      </p:pic>
      <p:pic>
        <p:nvPicPr>
          <p:cNvPr id="18" name="Obraz 17" descr="DSC_00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548680"/>
            <a:ext cx="3708102" cy="2456016"/>
          </a:xfrm>
          <a:prstGeom prst="rect">
            <a:avLst/>
          </a:prstGeom>
        </p:spPr>
      </p:pic>
      <p:pic>
        <p:nvPicPr>
          <p:cNvPr id="19" name="Obraz 18" descr="DSC_00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3068960"/>
            <a:ext cx="3702256" cy="2452144"/>
          </a:xfrm>
          <a:prstGeom prst="rect">
            <a:avLst/>
          </a:prstGeom>
        </p:spPr>
      </p:pic>
      <p:pic>
        <p:nvPicPr>
          <p:cNvPr id="20" name="Obraz 19" descr="DSC_006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2080" y="3645024"/>
            <a:ext cx="3203848" cy="21220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SZYMON MISZTAL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067944" y="4365104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Finalista kuratoryjnego                                          Konkursu Matematycznego                    </a:t>
            </a:r>
            <a:r>
              <a:rPr lang="pl-PL" b="1" dirty="0" smtClean="0"/>
              <a:t>Wyróżnienie w Międzynarodowym Konkursie </a:t>
            </a:r>
            <a:r>
              <a:rPr lang="pl-PL" b="1" dirty="0" smtClean="0"/>
              <a:t>"Kangur Matematyczny"</a:t>
            </a:r>
            <a:endParaRPr lang="pl-PL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Obraz 12" descr="13015123_615598945260657_296168382676339143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32656"/>
            <a:ext cx="2160240" cy="3125622"/>
          </a:xfrm>
          <a:prstGeom prst="rect">
            <a:avLst/>
          </a:prstGeom>
        </p:spPr>
      </p:pic>
      <p:pic>
        <p:nvPicPr>
          <p:cNvPr id="14" name="Obraz 13" descr="20160622_115443_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404664"/>
            <a:ext cx="4736075" cy="3552056"/>
          </a:xfrm>
          <a:prstGeom prst="rect">
            <a:avLst/>
          </a:prstGeom>
        </p:spPr>
      </p:pic>
      <p:pic>
        <p:nvPicPr>
          <p:cNvPr id="15" name="Obraz 14" descr="wy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3501008"/>
            <a:ext cx="3080776" cy="21790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75048" y="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                    Najlepsi uczniowie                                                                                                           </a:t>
            </a:r>
          </a:p>
          <a:p>
            <a:r>
              <a:rPr lang="pl-PL" sz="3200" b="1" dirty="0" smtClean="0"/>
              <a:t>                 </a:t>
            </a:r>
            <a:r>
              <a:rPr lang="pl-PL" b="1" dirty="0" smtClean="0"/>
              <a:t>w Zespole Szkół nr 5  im J. Wybickiego</a:t>
            </a:r>
            <a:endParaRPr lang="pl-PL" dirty="0"/>
          </a:p>
        </p:txBody>
      </p:sp>
      <p:pic>
        <p:nvPicPr>
          <p:cNvPr id="14" name="Obraz 13" descr="najlepsi_uczniowie_zbiorow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052736"/>
            <a:ext cx="6696744" cy="44373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lang="pl-PL" dirty="0" smtClean="0"/>
              <a:t>WYCIECZKI KLASOWE - INTEGRACJA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2492896"/>
            <a:ext cx="6400800" cy="3384376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KLASY PIERWSZE – OBOZY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CL – WROCŁAW (M.K., M.B.)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AG, I AG – BERLIN (I.W., A.SZ.)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III EG – (A.P.)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 BG – MIĘDZYZDROJE (E.S.)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KL. III BG – BERLIN, POZNAŃ (M.RZ.)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MIĘDZYNARODOWY OBÓZ INTEGRACYJNY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788024" y="515719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E. Czajkowska, A. Pawłowska,                    W.Kobzdej, A. </a:t>
            </a:r>
            <a:r>
              <a:rPr lang="pl-PL" sz="2400" b="1" dirty="0" err="1" smtClean="0"/>
              <a:t>Piekara</a:t>
            </a:r>
            <a:endParaRPr lang="pl-PL" sz="2400" b="1" dirty="0" smtClean="0"/>
          </a:p>
          <a:p>
            <a:r>
              <a:rPr lang="pl-PL" sz="2400" b="1" dirty="0" smtClean="0"/>
              <a:t> i wychowawcy kl. I LO</a:t>
            </a:r>
            <a:endParaRPr lang="pl-PL" sz="2400" b="1" dirty="0"/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24544" y="620688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MIĘDZYWODZIE  2015 </a:t>
            </a:r>
          </a:p>
        </p:txBody>
      </p:sp>
      <p:pic>
        <p:nvPicPr>
          <p:cNvPr id="17" name="Obraz 16" descr="informacja_oboz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1340768"/>
            <a:ext cx="8568952" cy="35283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OBÓZ INTEGRACYJNY</a:t>
            </a:r>
          </a:p>
        </p:txBody>
      </p:sp>
      <p:pic>
        <p:nvPicPr>
          <p:cNvPr id="11" name="Obraz 10" descr="20150915_1620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620688"/>
            <a:ext cx="7347345" cy="4752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 OBÓZ INTEGRACYJNY GIMNAZJUM 43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860032" y="55892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A. Lewandowska, wych. klas  I </a:t>
            </a:r>
            <a:endParaRPr lang="pl-PL" sz="2400" b="1" dirty="0"/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24544" y="620688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MORYŃ 24-25 września 2015 </a:t>
            </a:r>
          </a:p>
        </p:txBody>
      </p:sp>
      <p:pic>
        <p:nvPicPr>
          <p:cNvPr id="19" name="Obraz 18" descr="20150925_105012_487_292_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1183740"/>
            <a:ext cx="3528392" cy="2115586"/>
          </a:xfrm>
          <a:prstGeom prst="rect">
            <a:avLst/>
          </a:prstGeom>
        </p:spPr>
      </p:pic>
      <p:pic>
        <p:nvPicPr>
          <p:cNvPr id="20" name="Obraz 19" descr="20150925_145848_487_292_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1772816"/>
            <a:ext cx="4684052" cy="2880320"/>
          </a:xfrm>
          <a:prstGeom prst="rect">
            <a:avLst/>
          </a:prstGeom>
        </p:spPr>
      </p:pic>
      <p:pic>
        <p:nvPicPr>
          <p:cNvPr id="15" name="Obraz 14" descr="IMG_20150924_122411_487_292_9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1560" y="3356992"/>
            <a:ext cx="3528392" cy="2115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0" y="-24340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</a:t>
            </a:r>
            <a:r>
              <a:rPr lang="pl-PL" sz="4400" dirty="0" smtClean="0">
                <a:solidFill>
                  <a:schemeClr val="bg1"/>
                </a:solidFill>
              </a:rPr>
              <a:t>PODSUMOWANIE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WSPÓŁZAWODNICTWA SPORTOWEGO SZKÓŁ        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                </a:t>
            </a:r>
            <a:r>
              <a:rPr lang="pl-PL" sz="2800" dirty="0" smtClean="0">
                <a:solidFill>
                  <a:schemeClr val="bg1"/>
                </a:solidFill>
              </a:rPr>
              <a:t>W ROKU SZKOLNYM  2014/2015</a:t>
            </a:r>
          </a:p>
        </p:txBody>
      </p:sp>
      <p:pic>
        <p:nvPicPr>
          <p:cNvPr id="13" name="Obraz 12" descr="dob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1916832"/>
            <a:ext cx="3308143" cy="4320480"/>
          </a:xfrm>
          <a:prstGeom prst="rect">
            <a:avLst/>
          </a:prstGeom>
        </p:spPr>
      </p:pic>
      <p:pic>
        <p:nvPicPr>
          <p:cNvPr id="14" name="Obraz 13" descr="mos zdjéci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98516" y="1700808"/>
            <a:ext cx="2885452" cy="3744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3212976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P.SIATKOWA – T. KŁAWSIUĆ – 27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P.NOŻNA- M. PILAWKA – 18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KOSZYKÓWKA – J. CZMIELNIK – 13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TENIS STOŁOWY- U. RACIBORSKA- 7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LA – U. RACIBORSKA -18 PKT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   RAZEM – 83 PKT</a:t>
            </a:r>
          </a:p>
          <a:p>
            <a:pPr algn="ctr"/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188640"/>
            <a:ext cx="867645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             III MIEJSCE  </a:t>
            </a:r>
          </a:p>
          <a:p>
            <a:r>
              <a:rPr lang="pl-PL" sz="3600" dirty="0" smtClean="0">
                <a:solidFill>
                  <a:schemeClr val="bg1"/>
                </a:solidFill>
              </a:rPr>
              <a:t>  </a:t>
            </a:r>
            <a:r>
              <a:rPr lang="pl-PL" sz="3600" dirty="0" smtClean="0">
                <a:solidFill>
                  <a:schemeClr val="bg1"/>
                </a:solidFill>
              </a:rPr>
              <a:t>WE </a:t>
            </a:r>
            <a:r>
              <a:rPr lang="pl-PL" sz="3600" dirty="0" smtClean="0">
                <a:solidFill>
                  <a:schemeClr val="bg1"/>
                </a:solidFill>
              </a:rPr>
              <a:t>WSPÓŁZAWODNICTWIE SPORTOWYM SZKÓŁ PONADGIMNAZJALNYCH DZIEWCZĄT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</a:t>
            </a:r>
            <a:r>
              <a:rPr lang="pl-PL" sz="4000" dirty="0" smtClean="0">
                <a:solidFill>
                  <a:schemeClr val="bg1"/>
                </a:solidFill>
              </a:rPr>
              <a:t>W ROKU SZKOLNYM  2014/2015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10816</TotalTime>
  <Words>728</Words>
  <Application>Microsoft Office PowerPoint</Application>
  <PresentationFormat>Pokaz na ekranie (4:3)</PresentationFormat>
  <Paragraphs>150</Paragraphs>
  <Slides>44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Slajd 1</vt:lpstr>
      <vt:lpstr>Slajd 2</vt:lpstr>
      <vt:lpstr>Slajd 3</vt:lpstr>
      <vt:lpstr>II MIEJSCE    W XVIII Konkursie na Najaktywniejsze Szkolne Koło Krajoznawczo- Turystyczne .</vt:lpstr>
      <vt:lpstr>Slajd 5</vt:lpstr>
      <vt:lpstr>Slajd 6</vt:lpstr>
      <vt:lpstr>Slajd 7</vt:lpstr>
      <vt:lpstr>Slajd 8</vt:lpstr>
      <vt:lpstr>Slajd 9</vt:lpstr>
      <vt:lpstr>w Zespole Szkół nr 5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        ŚWIĄTECZNY TURNIEJ  DWÓJEK KOSZYKARSKICH 21 GRUDNIA 2015 R. </vt:lpstr>
      <vt:lpstr>     NOWOROCZNY  TURNIEJ  MINI SIATKÓWKI 19 STYCZNIA 2014 R. 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WYCIECZKI KLASOWE - INTEGRACJA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Miroslaw Zylik</cp:lastModifiedBy>
  <cp:revision>549</cp:revision>
  <dcterms:created xsi:type="dcterms:W3CDTF">2012-06-19T07:16:09Z</dcterms:created>
  <dcterms:modified xsi:type="dcterms:W3CDTF">2016-06-27T18:31:07Z</dcterms:modified>
</cp:coreProperties>
</file>