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449" r:id="rId4"/>
    <p:sldId id="472" r:id="rId5"/>
    <p:sldId id="421" r:id="rId6"/>
    <p:sldId id="387" r:id="rId7"/>
    <p:sldId id="476" r:id="rId8"/>
    <p:sldId id="474" r:id="rId9"/>
    <p:sldId id="477" r:id="rId10"/>
    <p:sldId id="262" r:id="rId11"/>
    <p:sldId id="471" r:id="rId12"/>
    <p:sldId id="337" r:id="rId13"/>
    <p:sldId id="414" r:id="rId14"/>
    <p:sldId id="416" r:id="rId15"/>
    <p:sldId id="269" r:id="rId16"/>
    <p:sldId id="352" r:id="rId17"/>
    <p:sldId id="475" r:id="rId18"/>
    <p:sldId id="304" r:id="rId19"/>
    <p:sldId id="485" r:id="rId20"/>
    <p:sldId id="479" r:id="rId21"/>
    <p:sldId id="481" r:id="rId22"/>
    <p:sldId id="487" r:id="rId23"/>
    <p:sldId id="455" r:id="rId24"/>
    <p:sldId id="482" r:id="rId25"/>
    <p:sldId id="483" r:id="rId26"/>
    <p:sldId id="489" r:id="rId27"/>
    <p:sldId id="486" r:id="rId28"/>
    <p:sldId id="459" r:id="rId29"/>
    <p:sldId id="463" r:id="rId30"/>
    <p:sldId id="488" r:id="rId31"/>
    <p:sldId id="453" r:id="rId32"/>
    <p:sldId id="478" r:id="rId33"/>
    <p:sldId id="484" r:id="rId34"/>
    <p:sldId id="480" r:id="rId35"/>
    <p:sldId id="462" r:id="rId36"/>
    <p:sldId id="468" r:id="rId37"/>
    <p:sldId id="467" r:id="rId38"/>
    <p:sldId id="470" r:id="rId39"/>
    <p:sldId id="490" r:id="rId40"/>
    <p:sldId id="491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5278" autoAdjust="0"/>
  </p:normalViewPr>
  <p:slideViewPr>
    <p:cSldViewPr>
      <p:cViewPr>
        <p:scale>
          <a:sx n="73" d="100"/>
          <a:sy n="73" d="100"/>
        </p:scale>
        <p:origin x="-116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3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33805D-22D3-4B3A-95CB-54143C301654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5DF7F-351E-4323-9301-C397C8EE018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5DF7F-351E-4323-9301-C397C8EE0189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A3E01-4083-41DD-8AB9-3BCD2919DEEA}" type="datetimeFigureOut">
              <a:rPr lang="pl-PL" smtClean="0"/>
              <a:pPr/>
              <a:t>04.01.2019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24679-E8FB-453B-A2EC-C6FCBF8EDA5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.tiff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44.jpeg"/><Relationship Id="rId5" Type="http://schemas.openxmlformats.org/officeDocument/2006/relationships/image" Target="../media/image4.png"/><Relationship Id="rId10" Type="http://schemas.openxmlformats.org/officeDocument/2006/relationships/image" Target="../media/image43.jpeg"/><Relationship Id="rId4" Type="http://schemas.openxmlformats.org/officeDocument/2006/relationships/image" Target="../media/image3.tiff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2.tiff"/><Relationship Id="rId7" Type="http://schemas.openxmlformats.org/officeDocument/2006/relationships/image" Target="../media/image46.png"/><Relationship Id="rId12" Type="http://schemas.openxmlformats.org/officeDocument/2006/relationships/image" Target="../media/image5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50.jpeg"/><Relationship Id="rId5" Type="http://schemas.openxmlformats.org/officeDocument/2006/relationships/image" Target="../media/image4.png"/><Relationship Id="rId10" Type="http://schemas.openxmlformats.org/officeDocument/2006/relationships/image" Target="../media/image49.jpeg"/><Relationship Id="rId4" Type="http://schemas.openxmlformats.org/officeDocument/2006/relationships/image" Target="../media/image3.tiff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tiff"/><Relationship Id="rId7" Type="http://schemas.openxmlformats.org/officeDocument/2006/relationships/image" Target="../media/image5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tiff"/><Relationship Id="rId7" Type="http://schemas.openxmlformats.org/officeDocument/2006/relationships/image" Target="../media/image5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tiff"/><Relationship Id="rId7" Type="http://schemas.openxmlformats.org/officeDocument/2006/relationships/image" Target="../media/image6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10" Type="http://schemas.openxmlformats.org/officeDocument/2006/relationships/image" Target="../media/image63.jpeg"/><Relationship Id="rId4" Type="http://schemas.openxmlformats.org/officeDocument/2006/relationships/image" Target="../media/image3.tiff"/><Relationship Id="rId9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2.tiff"/><Relationship Id="rId7" Type="http://schemas.openxmlformats.org/officeDocument/2006/relationships/image" Target="../media/image6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68.jpeg"/><Relationship Id="rId5" Type="http://schemas.openxmlformats.org/officeDocument/2006/relationships/image" Target="../media/image4.png"/><Relationship Id="rId10" Type="http://schemas.openxmlformats.org/officeDocument/2006/relationships/image" Target="../media/image67.jpeg"/><Relationship Id="rId4" Type="http://schemas.openxmlformats.org/officeDocument/2006/relationships/image" Target="../media/image3.tiff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.tiff"/><Relationship Id="rId7" Type="http://schemas.openxmlformats.org/officeDocument/2006/relationships/image" Target="../media/image6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73.jpeg"/><Relationship Id="rId5" Type="http://schemas.openxmlformats.org/officeDocument/2006/relationships/image" Target="../media/image4.png"/><Relationship Id="rId10" Type="http://schemas.openxmlformats.org/officeDocument/2006/relationships/image" Target="../media/image72.jpeg"/><Relationship Id="rId4" Type="http://schemas.openxmlformats.org/officeDocument/2006/relationships/image" Target="../media/image3.tiff"/><Relationship Id="rId9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o18.szczecin.pl/dokumenty2017_2018/koszykowka_dziewczat_3miejsce_2018.jpg" TargetMode="External"/><Relationship Id="rId3" Type="http://schemas.openxmlformats.org/officeDocument/2006/relationships/image" Target="../media/image2.tiff"/><Relationship Id="rId7" Type="http://schemas.openxmlformats.org/officeDocument/2006/relationships/image" Target="../media/image7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tiff"/><Relationship Id="rId7" Type="http://schemas.openxmlformats.org/officeDocument/2006/relationships/image" Target="../media/image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3.jpe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3.tiff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8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.tiff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86.png"/><Relationship Id="rId5" Type="http://schemas.openxmlformats.org/officeDocument/2006/relationships/image" Target="../media/image4.png"/><Relationship Id="rId10" Type="http://schemas.openxmlformats.org/officeDocument/2006/relationships/image" Target="../media/image85.png"/><Relationship Id="rId4" Type="http://schemas.openxmlformats.org/officeDocument/2006/relationships/image" Target="../media/image3.tiff"/><Relationship Id="rId9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2.tiff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92.png"/><Relationship Id="rId5" Type="http://schemas.openxmlformats.org/officeDocument/2006/relationships/image" Target="../media/image4.png"/><Relationship Id="rId10" Type="http://schemas.openxmlformats.org/officeDocument/2006/relationships/image" Target="../media/image91.png"/><Relationship Id="rId4" Type="http://schemas.openxmlformats.org/officeDocument/2006/relationships/image" Target="../media/image3.tiff"/><Relationship Id="rId9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2.tiff"/><Relationship Id="rId7" Type="http://schemas.openxmlformats.org/officeDocument/2006/relationships/image" Target="../media/image9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98.jpeg"/><Relationship Id="rId5" Type="http://schemas.openxmlformats.org/officeDocument/2006/relationships/image" Target="../media/image4.png"/><Relationship Id="rId10" Type="http://schemas.openxmlformats.org/officeDocument/2006/relationships/image" Target="../media/image97.jpeg"/><Relationship Id="rId4" Type="http://schemas.openxmlformats.org/officeDocument/2006/relationships/image" Target="../media/image3.tiff"/><Relationship Id="rId9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2.tiff"/><Relationship Id="rId7" Type="http://schemas.openxmlformats.org/officeDocument/2006/relationships/image" Target="../media/image9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3.jpeg"/><Relationship Id="rId5" Type="http://schemas.openxmlformats.org/officeDocument/2006/relationships/image" Target="../media/image4.png"/><Relationship Id="rId10" Type="http://schemas.openxmlformats.org/officeDocument/2006/relationships/image" Target="../media/image102.jpeg"/><Relationship Id="rId4" Type="http://schemas.openxmlformats.org/officeDocument/2006/relationships/image" Target="../media/image3.tiff"/><Relationship Id="rId9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10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2.tiff"/><Relationship Id="rId7" Type="http://schemas.openxmlformats.org/officeDocument/2006/relationships/image" Target="../media/image105.png"/><Relationship Id="rId12" Type="http://schemas.openxmlformats.org/officeDocument/2006/relationships/image" Target="../media/image11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9.jpeg"/><Relationship Id="rId5" Type="http://schemas.openxmlformats.org/officeDocument/2006/relationships/image" Target="../media/image4.png"/><Relationship Id="rId10" Type="http://schemas.openxmlformats.org/officeDocument/2006/relationships/image" Target="../media/image108.jpeg"/><Relationship Id="rId4" Type="http://schemas.openxmlformats.org/officeDocument/2006/relationships/image" Target="../media/image3.tiff"/><Relationship Id="rId9" Type="http://schemas.openxmlformats.org/officeDocument/2006/relationships/image" Target="../media/image10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2.tiff"/><Relationship Id="rId7" Type="http://schemas.openxmlformats.org/officeDocument/2006/relationships/image" Target="../media/image11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15.png"/><Relationship Id="rId5" Type="http://schemas.openxmlformats.org/officeDocument/2006/relationships/image" Target="../media/image4.png"/><Relationship Id="rId10" Type="http://schemas.openxmlformats.org/officeDocument/2006/relationships/image" Target="../media/image114.png"/><Relationship Id="rId4" Type="http://schemas.openxmlformats.org/officeDocument/2006/relationships/image" Target="../media/image3.tiff"/><Relationship Id="rId9" Type="http://schemas.openxmlformats.org/officeDocument/2006/relationships/image" Target="../media/image11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1.png"/><Relationship Id="rId3" Type="http://schemas.openxmlformats.org/officeDocument/2006/relationships/image" Target="../media/image2.tiff"/><Relationship Id="rId7" Type="http://schemas.openxmlformats.org/officeDocument/2006/relationships/image" Target="../media/image116.png"/><Relationship Id="rId12" Type="http://schemas.openxmlformats.org/officeDocument/2006/relationships/image" Target="../media/image12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19.png"/><Relationship Id="rId5" Type="http://schemas.openxmlformats.org/officeDocument/2006/relationships/image" Target="../media/image4.png"/><Relationship Id="rId10" Type="http://schemas.openxmlformats.org/officeDocument/2006/relationships/image" Target="../media/image118.jpeg"/><Relationship Id="rId4" Type="http://schemas.openxmlformats.org/officeDocument/2006/relationships/image" Target="../media/image3.tiff"/><Relationship Id="rId9" Type="http://schemas.openxmlformats.org/officeDocument/2006/relationships/hyperlink" Target="http://www.google.pl/url?sa=i&amp;rct=j&amp;q=&amp;esrc=s&amp;source=images&amp;cd=&amp;cad=rja&amp;uact=8&amp;ved=2ahUKEwj2z_ue9OLbAhXGalAKHRNrAbIQjRx6BAgBEAU&amp;url=http://rokawangardy.pl/pl/partnerzy/muzeum-narodowe-w-szczecinie,113.html&amp;psig=AOvVaw0YgfARySKuts4UrC4yQAAk&amp;ust=1529606982120777" TargetMode="External"/><Relationship Id="rId14" Type="http://schemas.openxmlformats.org/officeDocument/2006/relationships/image" Target="../media/image1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tiff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tiff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2.tiff"/><Relationship Id="rId7" Type="http://schemas.openxmlformats.org/officeDocument/2006/relationships/image" Target="../media/image12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2.tiff"/><Relationship Id="rId7" Type="http://schemas.openxmlformats.org/officeDocument/2006/relationships/image" Target="../media/image12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13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2.tiff"/><Relationship Id="rId7" Type="http://schemas.openxmlformats.org/officeDocument/2006/relationships/image" Target="../media/image13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jpeg"/><Relationship Id="rId3" Type="http://schemas.openxmlformats.org/officeDocument/2006/relationships/image" Target="../media/image2.tiff"/><Relationship Id="rId7" Type="http://schemas.openxmlformats.org/officeDocument/2006/relationships/image" Target="../media/image133.png"/><Relationship Id="rId12" Type="http://schemas.openxmlformats.org/officeDocument/2006/relationships/image" Target="../media/image13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37.jpeg"/><Relationship Id="rId5" Type="http://schemas.openxmlformats.org/officeDocument/2006/relationships/image" Target="../media/image4.png"/><Relationship Id="rId10" Type="http://schemas.openxmlformats.org/officeDocument/2006/relationships/image" Target="../media/image136.jpeg"/><Relationship Id="rId4" Type="http://schemas.openxmlformats.org/officeDocument/2006/relationships/image" Target="../media/image3.tiff"/><Relationship Id="rId9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3.tiff"/><Relationship Id="rId7" Type="http://schemas.openxmlformats.org/officeDocument/2006/relationships/image" Target="../media/image14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5.tiff"/><Relationship Id="rId10" Type="http://schemas.openxmlformats.org/officeDocument/2006/relationships/image" Target="../media/image144.jpeg"/><Relationship Id="rId4" Type="http://schemas.openxmlformats.org/officeDocument/2006/relationships/image" Target="../media/image4.png"/><Relationship Id="rId9" Type="http://schemas.openxmlformats.org/officeDocument/2006/relationships/image" Target="../media/image14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3.tiff"/><Relationship Id="rId7" Type="http://schemas.openxmlformats.org/officeDocument/2006/relationships/image" Target="../media/image14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jpeg"/><Relationship Id="rId5" Type="http://schemas.openxmlformats.org/officeDocument/2006/relationships/image" Target="../media/image5.tiff"/><Relationship Id="rId4" Type="http://schemas.openxmlformats.org/officeDocument/2006/relationships/image" Target="../media/image4.png"/><Relationship Id="rId9" Type="http://schemas.openxmlformats.org/officeDocument/2006/relationships/image" Target="../media/image1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15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9.jpe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tiff"/><Relationship Id="rId7" Type="http://schemas.openxmlformats.org/officeDocument/2006/relationships/image" Target="../media/image2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tiff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26.png"/><Relationship Id="rId4" Type="http://schemas.openxmlformats.org/officeDocument/2006/relationships/image" Target="../media/image3.tiff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.tiff"/><Relationship Id="rId7" Type="http://schemas.openxmlformats.org/officeDocument/2006/relationships/image" Target="../media/image3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3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3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ZESPÓŁ SZKÓŁ NR 5</a:t>
            </a:r>
            <a:endParaRPr lang="pl-PL" sz="28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0" y="620688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chemeClr val="bg1"/>
                </a:solidFill>
              </a:rPr>
              <a:t>  WYDARZENIA  I OSIĄGNIĘCIA </a:t>
            </a:r>
          </a:p>
          <a:p>
            <a:r>
              <a:rPr lang="pl-PL" sz="4800" dirty="0" smtClean="0">
                <a:solidFill>
                  <a:schemeClr val="bg1"/>
                </a:solidFill>
              </a:rPr>
              <a:t>          </a:t>
            </a:r>
            <a:r>
              <a:rPr lang="pl-PL" sz="4000" dirty="0" smtClean="0">
                <a:solidFill>
                  <a:schemeClr val="bg1"/>
                </a:solidFill>
              </a:rPr>
              <a:t>W    ROKU SZK. 2017/2018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</a:t>
            </a:r>
          </a:p>
          <a:p>
            <a:r>
              <a:rPr lang="pl-PL" sz="4000" dirty="0" smtClean="0">
                <a:solidFill>
                  <a:schemeClr val="bg1"/>
                </a:solidFill>
              </a:rPr>
              <a:t>                         </a:t>
            </a:r>
            <a:endParaRPr lang="pl-PL" sz="4000" dirty="0">
              <a:solidFill>
                <a:schemeClr val="bg1"/>
              </a:solidFill>
            </a:endParaRPr>
          </a:p>
        </p:txBody>
      </p:sp>
      <p:pic>
        <p:nvPicPr>
          <p:cNvPr id="14" name="Obraz 13" descr="zs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1840" y="2348880"/>
            <a:ext cx="3272043" cy="2961687"/>
          </a:xfrm>
          <a:prstGeom prst="rect">
            <a:avLst/>
          </a:prstGeom>
        </p:spPr>
      </p:pic>
      <p:pic>
        <p:nvPicPr>
          <p:cNvPr id="15" name="Obraz 14" descr="lo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5576" y="3861048"/>
            <a:ext cx="1512168" cy="1536657"/>
          </a:xfrm>
          <a:prstGeom prst="rect">
            <a:avLst/>
          </a:prstGeom>
        </p:spPr>
      </p:pic>
      <p:pic>
        <p:nvPicPr>
          <p:cNvPr id="16" name="Obraz 15" descr="gim43kontur-gruby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4" y="4653136"/>
            <a:ext cx="3037129" cy="10081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11 LISTOPADA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A. Pawłowska,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ŚWIĘTO NIEPODLEGŁOŚCI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1" name="Obraz 10" descr="DSC_006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908721"/>
            <a:ext cx="3528392" cy="2232248"/>
          </a:xfrm>
          <a:prstGeom prst="rect">
            <a:avLst/>
          </a:prstGeom>
        </p:spPr>
      </p:pic>
      <p:pic>
        <p:nvPicPr>
          <p:cNvPr id="14" name="Obraz 13" descr="DSC_015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23928" y="908720"/>
            <a:ext cx="1526195" cy="2232248"/>
          </a:xfrm>
          <a:prstGeom prst="rect">
            <a:avLst/>
          </a:prstGeom>
        </p:spPr>
      </p:pic>
      <p:pic>
        <p:nvPicPr>
          <p:cNvPr id="15" name="Obraz 14" descr="DSC_015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2120" y="980728"/>
            <a:ext cx="3261538" cy="2160240"/>
          </a:xfrm>
          <a:prstGeom prst="rect">
            <a:avLst/>
          </a:prstGeom>
        </p:spPr>
      </p:pic>
      <p:pic>
        <p:nvPicPr>
          <p:cNvPr id="20" name="Obraz 19" descr="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67744" y="3212976"/>
            <a:ext cx="4608512" cy="2193636"/>
          </a:xfrm>
          <a:prstGeom prst="rect">
            <a:avLst/>
          </a:prstGeom>
        </p:spPr>
      </p:pic>
      <p:pic>
        <p:nvPicPr>
          <p:cNvPr id="22" name="Obraz 21" descr="1111111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44" y="3212976"/>
            <a:ext cx="1584176" cy="2152855"/>
          </a:xfrm>
          <a:prstGeom prst="rect">
            <a:avLst/>
          </a:prstGeom>
        </p:spPr>
      </p:pic>
      <p:pic>
        <p:nvPicPr>
          <p:cNvPr id="23" name="Obraz 22" descr="1111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83683" y="3212976"/>
            <a:ext cx="1880805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66124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79120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615673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075865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237312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-9939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11 LISTOPADA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04048" y="580526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J. Jankowski,          M. </a:t>
            </a:r>
            <a:r>
              <a:rPr lang="pl-PL" b="1" dirty="0" err="1" smtClean="0"/>
              <a:t>Pilawka</a:t>
            </a:r>
            <a:r>
              <a:rPr lang="pl-PL" b="1" dirty="0" smtClean="0"/>
              <a:t>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1763688" y="404664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NARODOWE ŚWIĘTO NIEPODLEGŁOŚCI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pic>
        <p:nvPicPr>
          <p:cNvPr id="16" name="Obraz 15" descr="dzien_niepodleglosc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764704"/>
            <a:ext cx="4679285" cy="3096344"/>
          </a:xfrm>
          <a:prstGeom prst="rect">
            <a:avLst/>
          </a:prstGeom>
        </p:spPr>
      </p:pic>
      <p:pic>
        <p:nvPicPr>
          <p:cNvPr id="19" name="Obraz 18" descr="tymczasowy-z-19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693936" cy="725163"/>
          </a:xfrm>
          <a:prstGeom prst="rect">
            <a:avLst/>
          </a:prstGeom>
        </p:spPr>
      </p:pic>
      <p:pic>
        <p:nvPicPr>
          <p:cNvPr id="20" name="Obraz 19" descr="godlo-848x102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39832" y="0"/>
            <a:ext cx="604168" cy="729561"/>
          </a:xfrm>
          <a:prstGeom prst="rect">
            <a:avLst/>
          </a:prstGeom>
        </p:spPr>
      </p:pic>
      <p:pic>
        <p:nvPicPr>
          <p:cNvPr id="15" name="Obraz 14" descr="DSC_019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07904" y="4005064"/>
            <a:ext cx="2609230" cy="1728192"/>
          </a:xfrm>
          <a:prstGeom prst="rect">
            <a:avLst/>
          </a:prstGeom>
        </p:spPr>
      </p:pic>
      <p:pic>
        <p:nvPicPr>
          <p:cNvPr id="21" name="Obraz 20" descr="DSC_020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16216" y="4077072"/>
            <a:ext cx="2500514" cy="1656184"/>
          </a:xfrm>
          <a:prstGeom prst="rect">
            <a:avLst/>
          </a:prstGeom>
        </p:spPr>
      </p:pic>
      <p:pic>
        <p:nvPicPr>
          <p:cNvPr id="22" name="Obraz 21" descr="DSC_021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6138" y="4005064"/>
            <a:ext cx="2609230" cy="1728192"/>
          </a:xfrm>
          <a:prstGeom prst="rect">
            <a:avLst/>
          </a:prstGeom>
        </p:spPr>
      </p:pic>
      <p:pic>
        <p:nvPicPr>
          <p:cNvPr id="23" name="Obraz 22" descr="DSC_0209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3528" y="980728"/>
            <a:ext cx="1719534" cy="2596160"/>
          </a:xfrm>
          <a:prstGeom prst="rect">
            <a:avLst/>
          </a:prstGeom>
        </p:spPr>
      </p:pic>
      <p:pic>
        <p:nvPicPr>
          <p:cNvPr id="26" name="Obraz 25" descr="DSC_0207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236296" y="1052736"/>
            <a:ext cx="1763688" cy="266282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68560" y="579120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566124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615673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6075865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237312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-9939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572000" y="5733256"/>
            <a:ext cx="514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Koordynatorzy:                                                                       W. Kobzdej, A. Sawicka , M. Matuszak, </a:t>
            </a:r>
            <a:endParaRPr lang="pl-PL" b="1" dirty="0"/>
          </a:p>
        </p:txBody>
      </p:sp>
      <p:pic>
        <p:nvPicPr>
          <p:cNvPr id="15" name="Obraz 14" descr="zaproszenie inauguracja str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780928"/>
            <a:ext cx="9144000" cy="2770830"/>
          </a:xfrm>
          <a:prstGeom prst="rect">
            <a:avLst/>
          </a:prstGeom>
        </p:spPr>
      </p:pic>
      <p:pic>
        <p:nvPicPr>
          <p:cNvPr id="20" name="Obraz 19" descr="zaproszenie na stronę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548680"/>
            <a:ext cx="3744416" cy="21697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„ISKIERKA RADOŚCI” - 2017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1475656" y="6093296"/>
            <a:ext cx="6786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ISKIERKOWA RODZINA !</a:t>
            </a:r>
          </a:p>
        </p:txBody>
      </p:sp>
      <p:pic>
        <p:nvPicPr>
          <p:cNvPr id="9" name="Obraz 8" descr="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9484"/>
            <a:ext cx="9144000" cy="52790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4644008" y="558924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Opieka artystyczna: M. Matuszak, A. Sawicka</a:t>
            </a:r>
            <a:endParaRPr lang="pl-PL" b="1" dirty="0"/>
          </a:p>
        </p:txBody>
      </p:sp>
      <p:sp>
        <p:nvSpPr>
          <p:cNvPr id="16" name="Prostokąt 15"/>
          <p:cNvSpPr/>
          <p:nvPr/>
        </p:nvSpPr>
        <p:spPr>
          <a:xfrm>
            <a:off x="467544" y="116632"/>
            <a:ext cx="10404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 smtClean="0"/>
              <a:t>Zachodniopomorskie Forum Wolontariatu –                                                              </a:t>
            </a:r>
          </a:p>
          <a:p>
            <a:r>
              <a:rPr lang="pl-PL" sz="3200" b="1" dirty="0" smtClean="0"/>
              <a:t>          Wolontariat w szkole i nie tylko</a:t>
            </a:r>
            <a:endParaRPr lang="pl-PL" sz="3200" dirty="0"/>
          </a:p>
        </p:txBody>
      </p:sp>
      <p:pic>
        <p:nvPicPr>
          <p:cNvPr id="17" name="Obraz 16" descr="skanowanie0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1" y="1124744"/>
            <a:ext cx="3024336" cy="4104456"/>
          </a:xfrm>
          <a:prstGeom prst="rect">
            <a:avLst/>
          </a:prstGeom>
        </p:spPr>
      </p:pic>
      <p:pic>
        <p:nvPicPr>
          <p:cNvPr id="18" name="Obraz 17" descr="skanowanie000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1196752"/>
            <a:ext cx="2886142" cy="4032448"/>
          </a:xfrm>
          <a:prstGeom prst="rect">
            <a:avLst/>
          </a:prstGeom>
        </p:spPr>
      </p:pic>
      <p:pic>
        <p:nvPicPr>
          <p:cNvPr id="19" name="Obraz 18" descr="2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7864" y="1700808"/>
            <a:ext cx="2670432" cy="32535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SERDUSZKOWA PACZKA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499992" y="5301208"/>
            <a:ext cx="4430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Wychowawcy  i  klasy                                                                          oraz   W. Kobzdej, M. Matuszak. </a:t>
            </a:r>
            <a:r>
              <a:rPr lang="pl-PL" b="1" dirty="0" err="1" smtClean="0"/>
              <a:t>R.Stańczuk</a:t>
            </a:r>
            <a:endParaRPr lang="pl-PL" b="1" dirty="0"/>
          </a:p>
        </p:txBody>
      </p:sp>
      <p:pic>
        <p:nvPicPr>
          <p:cNvPr id="11" name="Obraz 10" descr="25630446_905639396257010_1185219973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692696"/>
            <a:ext cx="3578797" cy="2016224"/>
          </a:xfrm>
          <a:prstGeom prst="rect">
            <a:avLst/>
          </a:prstGeom>
        </p:spPr>
      </p:pic>
      <p:pic>
        <p:nvPicPr>
          <p:cNvPr id="15" name="Obraz 14" descr="DSC_003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2996952"/>
            <a:ext cx="3612781" cy="2304256"/>
          </a:xfrm>
          <a:prstGeom prst="rect">
            <a:avLst/>
          </a:prstGeom>
        </p:spPr>
      </p:pic>
      <p:pic>
        <p:nvPicPr>
          <p:cNvPr id="16" name="Obraz 15" descr="DSC_000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96136" y="692696"/>
            <a:ext cx="3198200" cy="2118289"/>
          </a:xfrm>
          <a:prstGeom prst="rect">
            <a:avLst/>
          </a:prstGeom>
        </p:spPr>
      </p:pic>
      <p:pic>
        <p:nvPicPr>
          <p:cNvPr id="17" name="Obraz 16" descr="DSC_0017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6136" y="2996952"/>
            <a:ext cx="3190942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323528" y="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VI FESTYN RODZINNY</a:t>
            </a:r>
          </a:p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ZESPOŁU SZKÓŁ NR 5 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3635896" y="5085184"/>
            <a:ext cx="61926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smtClean="0">
                <a:solidFill>
                  <a:schemeClr val="bg1"/>
                </a:solidFill>
                <a:latin typeface="Bookman Old Style" pitchFamily="18" charset="0"/>
              </a:rPr>
              <a:t>6 </a:t>
            </a:r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GRUDZIEŃ 2017 R</a:t>
            </a:r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995936" y="5805264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ORGANIZATOR: M. Sass </a:t>
            </a:r>
          </a:p>
        </p:txBody>
      </p:sp>
      <p:pic>
        <p:nvPicPr>
          <p:cNvPr id="17" name="Obraz 16" descr="IMG_434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268760"/>
            <a:ext cx="2627784" cy="1751856"/>
          </a:xfrm>
          <a:prstGeom prst="rect">
            <a:avLst/>
          </a:prstGeom>
        </p:spPr>
      </p:pic>
      <p:pic>
        <p:nvPicPr>
          <p:cNvPr id="18" name="Obraz 17" descr="IMG_43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1340768"/>
            <a:ext cx="2843808" cy="1728192"/>
          </a:xfrm>
          <a:prstGeom prst="rect">
            <a:avLst/>
          </a:prstGeom>
        </p:spPr>
      </p:pic>
      <p:pic>
        <p:nvPicPr>
          <p:cNvPr id="19" name="Obraz 18" descr="IMG_433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140968"/>
            <a:ext cx="3563888" cy="2375925"/>
          </a:xfrm>
          <a:prstGeom prst="rect">
            <a:avLst/>
          </a:prstGeom>
        </p:spPr>
      </p:pic>
      <p:pic>
        <p:nvPicPr>
          <p:cNvPr id="20" name="Obraz 19" descr="IMG_435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03848" y="1268760"/>
            <a:ext cx="2592288" cy="1728192"/>
          </a:xfrm>
          <a:prstGeom prst="rect">
            <a:avLst/>
          </a:prstGeom>
        </p:spPr>
      </p:pic>
      <p:pic>
        <p:nvPicPr>
          <p:cNvPr id="21" name="Obraz 20" descr="IMG_434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23928" y="3140968"/>
            <a:ext cx="2916324" cy="19442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58924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-972616" y="0"/>
            <a:ext cx="10513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ŚWIĄTECZNE CZYTANIE PRZY CHOINCE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     </a:t>
            </a:r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  ”  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3131840" y="5733256"/>
            <a:ext cx="67687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ORGANIZATOR: M. Matuszak  </a:t>
            </a:r>
          </a:p>
        </p:txBody>
      </p:sp>
      <p:pic>
        <p:nvPicPr>
          <p:cNvPr id="16" name="Obraz 15" descr="DSC_00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1556792"/>
            <a:ext cx="3826308" cy="2534308"/>
          </a:xfrm>
          <a:prstGeom prst="rect">
            <a:avLst/>
          </a:prstGeom>
        </p:spPr>
      </p:pic>
      <p:pic>
        <p:nvPicPr>
          <p:cNvPr id="20" name="Obraz 19" descr="DSC_00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692695"/>
            <a:ext cx="3168352" cy="2098519"/>
          </a:xfrm>
          <a:prstGeom prst="rect">
            <a:avLst/>
          </a:prstGeom>
        </p:spPr>
      </p:pic>
      <p:pic>
        <p:nvPicPr>
          <p:cNvPr id="21" name="Obraz 20" descr="DSC_003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4" y="620688"/>
            <a:ext cx="2941231" cy="1948088"/>
          </a:xfrm>
          <a:prstGeom prst="rect">
            <a:avLst/>
          </a:prstGeom>
        </p:spPr>
      </p:pic>
      <p:pic>
        <p:nvPicPr>
          <p:cNvPr id="22" name="Obraz 21" descr="DSC_003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3140968"/>
            <a:ext cx="3261538" cy="2160240"/>
          </a:xfrm>
          <a:prstGeom prst="rect">
            <a:avLst/>
          </a:prstGeom>
        </p:spPr>
      </p:pic>
      <p:pic>
        <p:nvPicPr>
          <p:cNvPr id="23" name="Obraz 22" descr="DSC_003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0152" y="3284984"/>
            <a:ext cx="2935385" cy="19442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260648" y="332656"/>
            <a:ext cx="10836696" cy="1143000"/>
          </a:xfrm>
        </p:spPr>
        <p:txBody>
          <a:bodyPr>
            <a:normAutofit fontScale="90000"/>
          </a:bodyPr>
          <a:lstStyle/>
          <a:p>
            <a:r>
              <a:rPr lang="pl-PL" sz="4000" dirty="0" smtClean="0">
                <a:solidFill>
                  <a:schemeClr val="bg1"/>
                </a:solidFill>
              </a:rPr>
              <a:t>        ŚWIĄTECZNY TURNIEJ  DWÓJEK KOSZYKARSKICH</a:t>
            </a:r>
            <a:br>
              <a:rPr lang="pl-PL" sz="4000" dirty="0" smtClean="0">
                <a:solidFill>
                  <a:schemeClr val="bg1"/>
                </a:solidFill>
              </a:rPr>
            </a:br>
            <a:r>
              <a:rPr lang="pl-PL" sz="4000" dirty="0" smtClean="0">
                <a:solidFill>
                  <a:schemeClr val="bg1"/>
                </a:solidFill>
              </a:rPr>
              <a:t>21 GRUDNIA 2017 R.</a:t>
            </a:r>
            <a:br>
              <a:rPr lang="pl-PL" sz="4000" dirty="0" smtClean="0">
                <a:solidFill>
                  <a:schemeClr val="bg1"/>
                </a:solidFill>
              </a:rPr>
            </a:b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95536" y="5657671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ORGANIZATORZY: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Małgorzata </a:t>
            </a:r>
            <a:r>
              <a:rPr lang="pl-PL" sz="2400" b="1" dirty="0" err="1" smtClean="0">
                <a:solidFill>
                  <a:schemeClr val="bg1"/>
                </a:solidFill>
                <a:latin typeface="Bookman Old Style" pitchFamily="18" charset="0"/>
              </a:rPr>
              <a:t>Pilawka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Mirosław Żylik</a:t>
            </a:r>
          </a:p>
        </p:txBody>
      </p:sp>
      <p:pic>
        <p:nvPicPr>
          <p:cNvPr id="7" name="Obraz 6" descr="DSC_0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988840"/>
            <a:ext cx="4464496" cy="2957005"/>
          </a:xfrm>
          <a:prstGeom prst="rect">
            <a:avLst/>
          </a:prstGeom>
        </p:spPr>
      </p:pic>
      <p:pic>
        <p:nvPicPr>
          <p:cNvPr id="8" name="Obraz 7" descr="DSC_02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980728"/>
            <a:ext cx="2664296" cy="1764664"/>
          </a:xfrm>
          <a:prstGeom prst="rect">
            <a:avLst/>
          </a:prstGeom>
        </p:spPr>
      </p:pic>
      <p:pic>
        <p:nvPicPr>
          <p:cNvPr id="12" name="Obraz 11" descr="DSC_0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221088"/>
            <a:ext cx="2915816" cy="1931255"/>
          </a:xfrm>
          <a:prstGeom prst="rect">
            <a:avLst/>
          </a:prstGeom>
        </p:spPr>
      </p:pic>
      <p:pic>
        <p:nvPicPr>
          <p:cNvPr id="13" name="Obraz 12" descr="DSC_01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124744"/>
            <a:ext cx="2520280" cy="1669276"/>
          </a:xfrm>
          <a:prstGeom prst="rect">
            <a:avLst/>
          </a:prstGeom>
        </p:spPr>
      </p:pic>
      <p:pic>
        <p:nvPicPr>
          <p:cNvPr id="14" name="Obraz 13" descr="DSC_029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08615" y="4077072"/>
            <a:ext cx="2935385" cy="1944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IV miejsce XVIII LO w MISTRZOSTWACH SZCZECINA    W KOSZYKÓWCE   W ROKU SZK. 2017/2018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TRENER: M.ŻYLIK</a:t>
            </a: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1124744"/>
            <a:ext cx="6327811" cy="416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http://www.lo18.szczecin.pl/dokumenty2017_2018/koszykowka_dziewczat_3miejsce_2018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556792"/>
            <a:ext cx="2312264" cy="34563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0256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323528" y="0"/>
            <a:ext cx="9073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</a:rPr>
              <a:t>    DRUŻYNY SZKOLNE  2017/2018 </a:t>
            </a:r>
            <a:endParaRPr lang="pl-PL" sz="4800" dirty="0">
              <a:solidFill>
                <a:schemeClr val="bg1"/>
              </a:solidFill>
            </a:endParaRPr>
          </a:p>
        </p:txBody>
      </p:sp>
      <p:pic>
        <p:nvPicPr>
          <p:cNvPr id="20" name="Obraz 19" descr="IMG_729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692696"/>
            <a:ext cx="2627784" cy="1983080"/>
          </a:xfrm>
          <a:prstGeom prst="rect">
            <a:avLst/>
          </a:prstGeom>
        </p:spPr>
      </p:pic>
      <p:pic>
        <p:nvPicPr>
          <p:cNvPr id="21" name="Obraz 20" descr="z napisem koszykówka z trenere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71800" y="692696"/>
            <a:ext cx="3161779" cy="2088232"/>
          </a:xfrm>
          <a:prstGeom prst="rect">
            <a:avLst/>
          </a:prstGeom>
        </p:spPr>
      </p:pic>
      <p:pic>
        <p:nvPicPr>
          <p:cNvPr id="22" name="Obraz 21" descr="p.siatkowa IIALO -kadetki z trenerem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212976"/>
            <a:ext cx="3779912" cy="2450694"/>
          </a:xfrm>
          <a:prstGeom prst="rect">
            <a:avLst/>
          </a:prstGeom>
        </p:spPr>
      </p:pic>
      <p:pic>
        <p:nvPicPr>
          <p:cNvPr id="23" name="Obraz 22" descr="p.nożna na stron do opisu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39952" y="3501008"/>
            <a:ext cx="4731712" cy="2133329"/>
          </a:xfrm>
          <a:prstGeom prst="rect">
            <a:avLst/>
          </a:prstGeom>
        </p:spPr>
      </p:pic>
      <p:pic>
        <p:nvPicPr>
          <p:cNvPr id="25" name="Obraz 24" descr="DSC_004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12160" y="692696"/>
            <a:ext cx="2952328" cy="20664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XVIII LO MISTRZEM SZCZECINA W PIŁCE SIATKOWEJ W ROKU SZK. 2017/2018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004048" y="5733256"/>
            <a:ext cx="201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Trener: T. </a:t>
            </a:r>
            <a:r>
              <a:rPr lang="pl-PL" b="1" dirty="0" err="1" smtClean="0"/>
              <a:t>Kławsiuć</a:t>
            </a:r>
            <a:r>
              <a:rPr lang="pl-PL" b="1" dirty="0" smtClean="0"/>
              <a:t> </a:t>
            </a:r>
            <a:endParaRPr lang="pl-PL" dirty="0"/>
          </a:p>
        </p:txBody>
      </p:sp>
      <p:pic>
        <p:nvPicPr>
          <p:cNvPr id="14" name="Obraz 13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052736"/>
            <a:ext cx="2952328" cy="422090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-9939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FINAŁ  ISKIERKI RADOŚCI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Teatr Współczesny 6.03.2017 r.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Koordynator: W. Kobzdej</a:t>
            </a:r>
          </a:p>
        </p:txBody>
      </p:sp>
      <p:pic>
        <p:nvPicPr>
          <p:cNvPr id="13" name="Obraz 12" descr="XVI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0"/>
            <a:ext cx="648072" cy="669982"/>
          </a:xfrm>
          <a:prstGeom prst="rect">
            <a:avLst/>
          </a:prstGeom>
        </p:spPr>
      </p:pic>
      <p:pic>
        <p:nvPicPr>
          <p:cNvPr id="17" name="Obraz 16" descr="artykul_iskierk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888" y="764704"/>
            <a:ext cx="2088232" cy="3623967"/>
          </a:xfrm>
          <a:prstGeom prst="rect">
            <a:avLst/>
          </a:prstGeom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764704"/>
            <a:ext cx="336742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3140968"/>
            <a:ext cx="3384376" cy="224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8144" y="764703"/>
            <a:ext cx="3275856" cy="217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8144" y="3068960"/>
            <a:ext cx="3275856" cy="21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Koordynator:  M. Kujawska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1763688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6" name="Prostokąt 15"/>
          <p:cNvSpPr/>
          <p:nvPr/>
        </p:nvSpPr>
        <p:spPr>
          <a:xfrm>
            <a:off x="-396552" y="-315416"/>
            <a:ext cx="9721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    </a:t>
            </a:r>
            <a:r>
              <a:rPr lang="pl-PL" sz="4000" b="1" dirty="0" smtClean="0">
                <a:solidFill>
                  <a:schemeClr val="bg1"/>
                </a:solidFill>
              </a:rPr>
              <a:t>Projekt „MOVING2HEALTH”                                           </a:t>
            </a:r>
            <a:r>
              <a:rPr lang="pl-PL" sz="3200" b="1" dirty="0" smtClean="0">
                <a:solidFill>
                  <a:schemeClr val="bg1"/>
                </a:solidFill>
              </a:rPr>
              <a:t>       </a:t>
            </a:r>
          </a:p>
          <a:p>
            <a:r>
              <a:rPr lang="pl-PL" sz="3200" b="1" dirty="0" smtClean="0">
                <a:solidFill>
                  <a:schemeClr val="bg1"/>
                </a:solidFill>
              </a:rPr>
              <a:t>           </a:t>
            </a:r>
            <a:r>
              <a:rPr lang="pl-PL" sz="2800" b="1" dirty="0" smtClean="0">
                <a:solidFill>
                  <a:schemeClr val="bg1"/>
                </a:solidFill>
              </a:rPr>
              <a:t>w ramach programu Erasmus + - spotkanie w Szczecinie</a:t>
            </a:r>
            <a:endParaRPr lang="pl-PL" sz="2800" b="1" dirty="0">
              <a:solidFill>
                <a:schemeClr val="bg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827584" y="764704"/>
            <a:ext cx="7596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                                       </a:t>
            </a:r>
            <a:endParaRPr lang="pl-PL" dirty="0"/>
          </a:p>
        </p:txBody>
      </p:sp>
      <p:pic>
        <p:nvPicPr>
          <p:cNvPr id="20" name="Obraz 19" descr="DSC_054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268760"/>
            <a:ext cx="2547107" cy="1687045"/>
          </a:xfrm>
          <a:prstGeom prst="rect">
            <a:avLst/>
          </a:prstGeom>
        </p:spPr>
      </p:pic>
      <p:pic>
        <p:nvPicPr>
          <p:cNvPr id="21" name="Obraz 20" descr="DSC_04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1268760"/>
            <a:ext cx="3528392" cy="2336987"/>
          </a:xfrm>
          <a:prstGeom prst="rect">
            <a:avLst/>
          </a:prstGeom>
        </p:spPr>
      </p:pic>
      <p:pic>
        <p:nvPicPr>
          <p:cNvPr id="27" name="Obraz 26" descr="DSC_055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17333" y="1268760"/>
            <a:ext cx="2826667" cy="1872208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212976"/>
            <a:ext cx="260702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72200" y="3356992"/>
            <a:ext cx="2771800" cy="174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87824" y="3789040"/>
            <a:ext cx="2952328" cy="174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-99392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ISKIERKOWI  AKTYWIŚCI W WARSZAWIE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Organizator: E. Czajkowska</a:t>
            </a:r>
          </a:p>
        </p:txBody>
      </p:sp>
      <p:pic>
        <p:nvPicPr>
          <p:cNvPr id="13" name="Obraz 12" descr="DSC_0990_wyni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76672"/>
            <a:ext cx="4355976" cy="2885127"/>
          </a:xfrm>
          <a:prstGeom prst="rect">
            <a:avLst/>
          </a:prstGeom>
        </p:spPr>
      </p:pic>
      <p:pic>
        <p:nvPicPr>
          <p:cNvPr id="14" name="Obraz 13" descr="DSC_0783_wyni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976" y="476672"/>
            <a:ext cx="4348718" cy="2880320"/>
          </a:xfrm>
          <a:prstGeom prst="rect">
            <a:avLst/>
          </a:prstGeom>
        </p:spPr>
      </p:pic>
      <p:pic>
        <p:nvPicPr>
          <p:cNvPr id="15" name="Obraz 14" descr="DSC_0752_wyni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28184" y="3501009"/>
            <a:ext cx="2699792" cy="1788174"/>
          </a:xfrm>
          <a:prstGeom prst="rect">
            <a:avLst/>
          </a:prstGeom>
        </p:spPr>
      </p:pic>
      <p:pic>
        <p:nvPicPr>
          <p:cNvPr id="17" name="Obraz 16" descr="DSC_0886_wyni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5856" y="3501008"/>
            <a:ext cx="2717948" cy="1800200"/>
          </a:xfrm>
          <a:prstGeom prst="rect">
            <a:avLst/>
          </a:prstGeom>
        </p:spPr>
      </p:pic>
      <p:pic>
        <p:nvPicPr>
          <p:cNvPr id="18" name="Obraz 17" descr="DSC_0904_wynik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501008"/>
            <a:ext cx="2760505" cy="18283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96552" y="5517232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445224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REŻYSER: A. Pawłowska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827584" y="116632"/>
            <a:ext cx="763284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400" b="1" cap="all" dirty="0" smtClean="0"/>
              <a:t>Muzyczny spektakl retro "Kawiarenka Poetycka" </a:t>
            </a:r>
            <a:endParaRPr lang="pl-PL" sz="2400" b="1" dirty="0"/>
          </a:p>
        </p:txBody>
      </p:sp>
      <p:sp>
        <p:nvSpPr>
          <p:cNvPr id="14" name="Prostokąt 13"/>
          <p:cNvSpPr/>
          <p:nvPr/>
        </p:nvSpPr>
        <p:spPr>
          <a:xfrm>
            <a:off x="611560" y="620688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     Premierę  6 kwietnia 2018 r. w Galerii Kapitańskiej, ul. Kapitańska 2 w Szczecinie.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6866" name="Picture 2" descr="http://www.lo18.szczecin.pl/dokumenty2017_2018/poetycka_kawiarenka_20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124744"/>
            <a:ext cx="2808312" cy="4104456"/>
          </a:xfrm>
          <a:prstGeom prst="rect">
            <a:avLst/>
          </a:prstGeom>
          <a:noFill/>
        </p:spPr>
      </p:pic>
      <p:pic>
        <p:nvPicPr>
          <p:cNvPr id="15" name="Obraz 14" descr="IMG_426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1052736"/>
            <a:ext cx="2987824" cy="1991883"/>
          </a:xfrm>
          <a:prstGeom prst="rect">
            <a:avLst/>
          </a:prstGeom>
        </p:spPr>
      </p:pic>
      <p:pic>
        <p:nvPicPr>
          <p:cNvPr id="17" name="Obraz 16" descr="IMG_427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212976"/>
            <a:ext cx="2952328" cy="1968219"/>
          </a:xfrm>
          <a:prstGeom prst="rect">
            <a:avLst/>
          </a:prstGeom>
        </p:spPr>
      </p:pic>
      <p:pic>
        <p:nvPicPr>
          <p:cNvPr id="18" name="Obraz 17" descr="IMG_4279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84168" y="1196752"/>
            <a:ext cx="2952328" cy="1920213"/>
          </a:xfrm>
          <a:prstGeom prst="rect">
            <a:avLst/>
          </a:prstGeom>
        </p:spPr>
      </p:pic>
      <p:pic>
        <p:nvPicPr>
          <p:cNvPr id="19" name="Obraz 18" descr="IMG_440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084168" y="3212976"/>
            <a:ext cx="2952328" cy="19682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-9939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III miejsce XVIII LO  w MISTRZOSTWACH  WOJEWÓDZTWA W  SIATKÓWCE PLAŻOWEJ            W ROKU </a:t>
            </a:r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SZK. 2017/2018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004048" y="5733256"/>
            <a:ext cx="201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Trener: T. </a:t>
            </a:r>
            <a:r>
              <a:rPr lang="pl-PL" b="1" dirty="0" err="1" smtClean="0"/>
              <a:t>Kławsiuć</a:t>
            </a:r>
            <a:r>
              <a:rPr lang="pl-PL" b="1" dirty="0" smtClean="0"/>
              <a:t> </a:t>
            </a:r>
            <a:endParaRPr lang="pl-PL" dirty="0"/>
          </a:p>
        </p:txBody>
      </p:sp>
      <p:pic>
        <p:nvPicPr>
          <p:cNvPr id="14" name="Obraz 13" descr="3 miejsce woj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55776" y="0"/>
            <a:ext cx="4762583" cy="6858000"/>
          </a:xfrm>
          <a:prstGeom prst="rect">
            <a:avLst/>
          </a:prstGeom>
          <a:scene3d>
            <a:camera prst="orthographicFront">
              <a:rot lat="0" lon="21000000" rev="5400000"/>
            </a:camera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-99392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II miejsce XVIII LO  w MISTRZOSTWACH  WOJEWÓDZTWA W  PIŁCE SIATKOWEJ                    </a:t>
            </a:r>
            <a:r>
              <a:rPr lang="pl-PL" b="1" dirty="0" smtClean="0">
                <a:solidFill>
                  <a:schemeClr val="bg1"/>
                </a:solidFill>
                <a:latin typeface="Bookman Old Style" pitchFamily="18" charset="0"/>
              </a:rPr>
              <a:t>W ROKU SZK. 2017/2018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5004048" y="5733256"/>
            <a:ext cx="2016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Trener: T. </a:t>
            </a:r>
            <a:r>
              <a:rPr lang="pl-PL" b="1" dirty="0" err="1" smtClean="0"/>
              <a:t>Kławsiuć</a:t>
            </a:r>
            <a:r>
              <a:rPr lang="pl-PL" b="1" dirty="0" smtClean="0"/>
              <a:t> 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Koordynator:  M. Kujawska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1763688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6" name="Prostokąt 15"/>
          <p:cNvSpPr/>
          <p:nvPr/>
        </p:nvSpPr>
        <p:spPr>
          <a:xfrm>
            <a:off x="179512" y="-315416"/>
            <a:ext cx="9217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</a:t>
            </a:r>
            <a:r>
              <a:rPr lang="pl-PL" sz="4000" b="1" dirty="0" smtClean="0">
                <a:solidFill>
                  <a:schemeClr val="bg1"/>
                </a:solidFill>
              </a:rPr>
              <a:t>Projekt „MOVING2HEALTH”                                             </a:t>
            </a:r>
          </a:p>
          <a:p>
            <a:r>
              <a:rPr lang="pl-PL" sz="3200" b="1" dirty="0" smtClean="0">
                <a:solidFill>
                  <a:schemeClr val="bg1"/>
                </a:solidFill>
              </a:rPr>
              <a:t>                    w ramach programu Erasmus + 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827584" y="764704"/>
            <a:ext cx="7596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                    Spotkanie robocze w Potenza ITALY w dniach  22-28.05.2018 r.   </a:t>
            </a:r>
            <a:endParaRPr lang="pl-PL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412776"/>
            <a:ext cx="318608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Obraz 21" descr="DSC_033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3356992"/>
            <a:ext cx="2664296" cy="1983196"/>
          </a:xfrm>
          <a:prstGeom prst="rect">
            <a:avLst/>
          </a:prstGeom>
        </p:spPr>
      </p:pic>
      <p:pic>
        <p:nvPicPr>
          <p:cNvPr id="23" name="Obraz 22" descr="DSC_024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1412776"/>
            <a:ext cx="2717950" cy="1800200"/>
          </a:xfrm>
          <a:prstGeom prst="rect">
            <a:avLst/>
          </a:prstGeom>
        </p:spPr>
      </p:pic>
      <p:pic>
        <p:nvPicPr>
          <p:cNvPr id="24" name="Obraz 23" descr="DSC_004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44208" y="1412776"/>
            <a:ext cx="2506359" cy="1660056"/>
          </a:xfrm>
          <a:prstGeom prst="rect">
            <a:avLst/>
          </a:prstGeom>
        </p:spPr>
      </p:pic>
      <p:pic>
        <p:nvPicPr>
          <p:cNvPr id="25" name="Obraz 24" descr="DSC_018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356992"/>
            <a:ext cx="2826667" cy="1872208"/>
          </a:xfrm>
          <a:prstGeom prst="rect">
            <a:avLst/>
          </a:prstGeom>
        </p:spPr>
      </p:pic>
      <p:pic>
        <p:nvPicPr>
          <p:cNvPr id="26" name="Obraz 25" descr="DSC_0029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203848" y="3429000"/>
            <a:ext cx="2843808" cy="188356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VIII  MIĘDZYGIMNAZJALNY          </a:t>
            </a:r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KONKURS WIEDZY O WIELKIEJ  BRYTANI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M. Kujawska, T. </a:t>
            </a:r>
            <a:r>
              <a:rPr lang="pl-PL" b="1" dirty="0" err="1" smtClean="0"/>
              <a:t>Kutałowska</a:t>
            </a:r>
            <a:r>
              <a:rPr lang="pl-PL" b="1" dirty="0" smtClean="0"/>
              <a:t>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4" name="Obraz 13" descr="DSC_055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7784" y="1700808"/>
            <a:ext cx="3960440" cy="2625352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43128" y="3356992"/>
            <a:ext cx="2800872" cy="185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052736"/>
            <a:ext cx="2633724" cy="174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068959"/>
            <a:ext cx="2699792" cy="178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93022" y="1124744"/>
            <a:ext cx="2850978" cy="18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66124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23528" y="0"/>
            <a:ext cx="8280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chemeClr val="bg1"/>
                </a:solidFill>
              </a:rPr>
              <a:t>           XIII Międzyszkolny Konkurs Mitologiczny</a:t>
            </a:r>
          </a:p>
          <a:p>
            <a:r>
              <a:rPr lang="pl-PL" sz="3200" dirty="0" smtClean="0">
                <a:solidFill>
                  <a:schemeClr val="bg1"/>
                </a:solidFill>
              </a:rPr>
              <a:t>                     Z MITOLOGIĄ ZA PAN BRAT </a:t>
            </a:r>
            <a:endParaRPr lang="pl-PL" sz="3200" b="1" dirty="0" smtClean="0">
              <a:solidFill>
                <a:schemeClr val="bg1"/>
              </a:solidFill>
            </a:endParaRP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339752" y="5373216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ORGANIZATOR: L. BOGUCKA</a:t>
            </a: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     </a:t>
            </a:r>
          </a:p>
        </p:txBody>
      </p:sp>
      <p:pic>
        <p:nvPicPr>
          <p:cNvPr id="15" name="Obraz 14" descr="k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5694609"/>
            <a:ext cx="648072" cy="686719"/>
          </a:xfrm>
          <a:prstGeom prst="rect">
            <a:avLst/>
          </a:prstGeom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21617" y="980728"/>
            <a:ext cx="3122383" cy="24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Znalezione obrazy dla zapytania muzeum narodowego szczecin logo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52320" y="5733256"/>
            <a:ext cx="818212" cy="644481"/>
          </a:xfrm>
          <a:prstGeom prst="rect">
            <a:avLst/>
          </a:prstGeom>
          <a:noFill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512" y="3573016"/>
            <a:ext cx="2520280" cy="188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5856" y="3573016"/>
            <a:ext cx="2448272" cy="1835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980728"/>
            <a:ext cx="3352345" cy="251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56176" y="3501008"/>
            <a:ext cx="2553226" cy="191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Prostokąt 18"/>
          <p:cNvSpPr/>
          <p:nvPr/>
        </p:nvSpPr>
        <p:spPr>
          <a:xfrm>
            <a:off x="3419872" y="1412777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FINALISTKI:</a:t>
            </a: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DOROTA  MAŃKA</a:t>
            </a: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EMILIA GRZYWACZEWSKA</a:t>
            </a: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GIMNAZJUM NR 43</a:t>
            </a: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076056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Przygotowała:  M. Sass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9" name="Prostokąt 18"/>
          <p:cNvSpPr/>
          <p:nvPr/>
        </p:nvSpPr>
        <p:spPr>
          <a:xfrm>
            <a:off x="1907704" y="-171400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b="1" dirty="0" smtClean="0"/>
              <a:t> </a:t>
            </a:r>
            <a:r>
              <a:rPr lang="pl-PL" sz="3600" b="1" dirty="0" smtClean="0">
                <a:solidFill>
                  <a:schemeClr val="bg1"/>
                </a:solidFill>
              </a:rPr>
              <a:t>Europejski Dzień Języków</a:t>
            </a:r>
          </a:p>
          <a:p>
            <a:endParaRPr lang="pl-PL" b="1" dirty="0" smtClean="0"/>
          </a:p>
          <a:p>
            <a:r>
              <a:rPr lang="pl-PL" b="1" dirty="0" smtClean="0"/>
              <a:t> </a:t>
            </a:r>
            <a:endParaRPr lang="pl-PL" dirty="0"/>
          </a:p>
        </p:txBody>
      </p:sp>
      <p:sp>
        <p:nvSpPr>
          <p:cNvPr id="20" name="Prostokąt 19"/>
          <p:cNvSpPr/>
          <p:nvPr/>
        </p:nvSpPr>
        <p:spPr>
          <a:xfrm>
            <a:off x="3563888" y="692696"/>
            <a:ext cx="16450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 </a:t>
            </a:r>
            <a:r>
              <a:rPr lang="pl-PL" sz="2400" b="1" dirty="0" smtClean="0"/>
              <a:t>26.09.2017</a:t>
            </a:r>
            <a:endParaRPr lang="pl-PL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1196752"/>
            <a:ext cx="2986038" cy="197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3284984"/>
            <a:ext cx="2986038" cy="1977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1196752"/>
            <a:ext cx="3024336" cy="200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5856" y="3356992"/>
            <a:ext cx="2770014" cy="183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1340768"/>
            <a:ext cx="2721381" cy="180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92915" y="3284984"/>
            <a:ext cx="282741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7" name="pole tekstowe 16"/>
          <p:cNvSpPr txBox="1"/>
          <p:nvPr/>
        </p:nvSpPr>
        <p:spPr>
          <a:xfrm>
            <a:off x="5076056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Koordynator:  K. Maciaszczyk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2" name="Obraz 31" descr="plakat_konkurs_mural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1124743"/>
            <a:ext cx="3096344" cy="4377955"/>
          </a:xfrm>
          <a:prstGeom prst="rect">
            <a:avLst/>
          </a:prstGeom>
        </p:spPr>
      </p:pic>
      <p:pic>
        <p:nvPicPr>
          <p:cNvPr id="33" name="Obraz 32" descr="murale_plaka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504" y="1052737"/>
            <a:ext cx="3004766" cy="4248472"/>
          </a:xfrm>
          <a:prstGeom prst="rect">
            <a:avLst/>
          </a:prstGeom>
        </p:spPr>
      </p:pic>
      <p:sp>
        <p:nvSpPr>
          <p:cNvPr id="34" name="Prostokąt 33"/>
          <p:cNvSpPr/>
          <p:nvPr/>
        </p:nvSpPr>
        <p:spPr>
          <a:xfrm>
            <a:off x="467544" y="0"/>
            <a:ext cx="77048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                        </a:t>
            </a:r>
            <a:r>
              <a:rPr lang="pl-PL" sz="2800" b="1" dirty="0" smtClean="0">
                <a:solidFill>
                  <a:schemeClr val="bg1"/>
                </a:solidFill>
              </a:rPr>
              <a:t>MUR-ALE... NIEPODLEGŁOŚĆ   UŁAŃSKA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7" name="Prostokąt 36"/>
          <p:cNvSpPr/>
          <p:nvPr/>
        </p:nvSpPr>
        <p:spPr>
          <a:xfrm>
            <a:off x="1475656" y="404664"/>
            <a:ext cx="6678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         Projekt artystyczno-edukacyjny  100. rocznicy Niepodległej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39" name="Obraz 38" descr="beznazw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491880" y="1916832"/>
            <a:ext cx="2088232" cy="25027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XVIII LO MISTRZEM SZCZECINA W KOSZYKÓWCE  KL. I  W ROKU SZK. 2017/2018</a:t>
            </a:r>
          </a:p>
        </p:txBody>
      </p:sp>
      <p:pic>
        <p:nvPicPr>
          <p:cNvPr id="13" name="Obraz 12" descr="22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5776" y="908720"/>
            <a:ext cx="6588224" cy="4382515"/>
          </a:xfrm>
          <a:prstGeom prst="rect">
            <a:avLst/>
          </a:prstGeom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7504" y="1556792"/>
          <a:ext cx="2345133" cy="3312368"/>
        </p:xfrm>
        <a:graphic>
          <a:graphicData uri="http://schemas.openxmlformats.org/presentationml/2006/ole">
            <p:oleObj spid="_x0000_s1026" name="Acrobat Document" r:id="rId9" imgW="3784467" imgH="5346412" progId="AcroExch.Document.DC">
              <p:embed/>
            </p:oleObj>
          </a:graphicData>
        </a:graphic>
      </p:graphicFrame>
      <p:sp>
        <p:nvSpPr>
          <p:cNvPr id="14" name="Prostokąt 13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TRENER: M.ŻYLIK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51520" y="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 III MIEJSCE  XVIII LO W MISTRZOSTWACH  SZCZECINA W PIŁCE NOŻNEJ  KL. I                             W ROKU SZK. 2017/2018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TRENER: M. PILAWKA</a:t>
            </a:r>
          </a:p>
        </p:txBody>
      </p:sp>
      <p:pic>
        <p:nvPicPr>
          <p:cNvPr id="14" name="Obraz 13" descr="Resized_20180606_162328_9187 (1)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3888" y="1196752"/>
            <a:ext cx="4896544" cy="4325894"/>
          </a:xfrm>
          <a:prstGeom prst="rect">
            <a:avLst/>
          </a:prstGeom>
        </p:spPr>
      </p:pic>
      <p:pic>
        <p:nvPicPr>
          <p:cNvPr id="15" name="Obraz 14" descr="dyplom00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1196752"/>
            <a:ext cx="2952328" cy="42282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XVIII LO MISTRZEM SZCZECINA W P. NOŻNEJ  KL. I  W ROKU SZK. 2017/2018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7504" y="1556792"/>
          <a:ext cx="2345133" cy="3312368"/>
        </p:xfrm>
        <a:graphic>
          <a:graphicData uri="http://schemas.openxmlformats.org/presentationml/2006/ole">
            <p:oleObj spid="_x0000_s34818" name="Acrobat Document" r:id="rId8" imgW="3784467" imgH="5346412" progId="AcroExch.Document.DC">
              <p:embed/>
            </p:oleObj>
          </a:graphicData>
        </a:graphic>
      </p:graphicFrame>
      <p:sp>
        <p:nvSpPr>
          <p:cNvPr id="14" name="Prostokąt 13"/>
          <p:cNvSpPr/>
          <p:nvPr/>
        </p:nvSpPr>
        <p:spPr>
          <a:xfrm>
            <a:off x="4283968" y="5877272"/>
            <a:ext cx="5220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  <a:latin typeface="Bookman Old Style" pitchFamily="18" charset="0"/>
              </a:rPr>
              <a:t>TRENER: R. RECZKA</a:t>
            </a:r>
          </a:p>
        </p:txBody>
      </p:sp>
      <p:pic>
        <p:nvPicPr>
          <p:cNvPr id="15" name="Obraz 14" descr="11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27784" y="980728"/>
            <a:ext cx="6355884" cy="38884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568" y="579120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661248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6021288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949280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93296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/>
              <a:t>SZKOLNY KONKURS HISTORYCZNY "WYBICKI I JEGO CZASY"</a:t>
            </a:r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73325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C. Jankowski,         K. Zajączkowska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2267744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6672"/>
            <a:ext cx="1872208" cy="2345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IMG_447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79712" y="476672"/>
            <a:ext cx="6975354" cy="4608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589240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17232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2627784" y="5661248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ORGANIZATOR : D. LEWARTOWSKA  </a:t>
            </a:r>
          </a:p>
          <a:p>
            <a:pPr algn="ctr"/>
            <a:endParaRPr lang="pl-PL" sz="16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1403648" y="0"/>
            <a:ext cx="60121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                 </a:t>
            </a:r>
            <a:r>
              <a:rPr lang="pl-PL" dirty="0" smtClean="0">
                <a:solidFill>
                  <a:schemeClr val="bg1"/>
                </a:solidFill>
              </a:rPr>
              <a:t>Tu  mój dom, moja szkoła, moja uczelnia …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        </a:t>
            </a:r>
            <a:r>
              <a:rPr lang="pl-PL" sz="2400" b="1" dirty="0" smtClean="0">
                <a:solidFill>
                  <a:schemeClr val="bg1"/>
                </a:solidFill>
              </a:rPr>
              <a:t>II Międzyszkolne Forum Samorządowe </a:t>
            </a: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592" y="4869160"/>
            <a:ext cx="864096" cy="6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869160"/>
            <a:ext cx="6480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Obraz 18" descr="image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07704" y="4869160"/>
            <a:ext cx="720080" cy="605522"/>
          </a:xfrm>
          <a:prstGeom prst="rect">
            <a:avLst/>
          </a:prstGeom>
        </p:spPr>
      </p:pic>
      <p:pic>
        <p:nvPicPr>
          <p:cNvPr id="13" name="Obraz 12" descr="DSC_007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20072" y="741456"/>
            <a:ext cx="3600400" cy="2384681"/>
          </a:xfrm>
          <a:prstGeom prst="rect">
            <a:avLst/>
          </a:prstGeom>
        </p:spPr>
      </p:pic>
      <p:pic>
        <p:nvPicPr>
          <p:cNvPr id="15" name="Obraz 14" descr="DSC_008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836712"/>
            <a:ext cx="3528392" cy="2336987"/>
          </a:xfrm>
          <a:prstGeom prst="rect">
            <a:avLst/>
          </a:prstGeom>
        </p:spPr>
      </p:pic>
      <p:pic>
        <p:nvPicPr>
          <p:cNvPr id="16" name="Obraz 15" descr="DSC_0073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940152" y="3429000"/>
            <a:ext cx="2935385" cy="1944216"/>
          </a:xfrm>
          <a:prstGeom prst="rect">
            <a:avLst/>
          </a:prstGeom>
        </p:spPr>
      </p:pic>
      <p:pic>
        <p:nvPicPr>
          <p:cNvPr id="17" name="Obraz 16" descr="DSC_0086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43808" y="3429000"/>
            <a:ext cx="2832513" cy="1876080"/>
          </a:xfrm>
          <a:prstGeom prst="rect">
            <a:avLst/>
          </a:prstGeom>
        </p:spPr>
      </p:pic>
      <p:pic>
        <p:nvPicPr>
          <p:cNvPr id="20" name="Obraz 19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3356992"/>
            <a:ext cx="1512168" cy="13687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23528" y="0"/>
            <a:ext cx="85689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DZIEŃ  SPORTU SZKOLNEGO</a:t>
            </a:r>
          </a:p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i promocji zdrowia</a:t>
            </a: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932040" y="5589240"/>
            <a:ext cx="4032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16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NAUCZYCIELE  </a:t>
            </a:r>
            <a:r>
              <a:rPr lang="pl-PL" sz="1600" b="1" dirty="0" err="1" smtClean="0">
                <a:solidFill>
                  <a:schemeClr val="bg1"/>
                </a:solidFill>
                <a:latin typeface="Bookman Old Style" pitchFamily="18" charset="0"/>
              </a:rPr>
              <a:t>W-F</a:t>
            </a:r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 , E. Wardzińska, K. Różycka - Kasztelan</a:t>
            </a:r>
          </a:p>
        </p:txBody>
      </p:sp>
      <p:pic>
        <p:nvPicPr>
          <p:cNvPr id="36866" name="Picture 2" descr="G:\DCIM\100D5100\DSC_03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484784"/>
            <a:ext cx="3546309" cy="234888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36867" name="Picture 3" descr="G:\DCIM\100D5100\DSC_03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08721"/>
            <a:ext cx="3587653" cy="2376264"/>
          </a:xfrm>
          <a:prstGeom prst="rect">
            <a:avLst/>
          </a:prstGeom>
          <a:noFill/>
        </p:spPr>
      </p:pic>
      <p:pic>
        <p:nvPicPr>
          <p:cNvPr id="36868" name="Picture 4" descr="G:\DCIM\100D5100\DSC_039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73780" y="908720"/>
            <a:ext cx="3370220" cy="2232248"/>
          </a:xfrm>
          <a:prstGeom prst="rect">
            <a:avLst/>
          </a:prstGeom>
          <a:noFill/>
        </p:spPr>
      </p:pic>
      <p:pic>
        <p:nvPicPr>
          <p:cNvPr id="36869" name="Picture 5" descr="G:\DCIM\100D5100\DSC_032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284984"/>
            <a:ext cx="3563888" cy="2312829"/>
          </a:xfrm>
          <a:prstGeom prst="rect">
            <a:avLst/>
          </a:prstGeom>
          <a:noFill/>
        </p:spPr>
      </p:pic>
      <p:pic>
        <p:nvPicPr>
          <p:cNvPr id="36870" name="Picture 6" descr="G:\DCIM\100D5100\DSC_03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96136" y="3140969"/>
            <a:ext cx="3347864" cy="23042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0" y="0"/>
            <a:ext cx="8568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DZIEŃ  TEATRU</a:t>
            </a: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195736" y="573325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Przygotowała:</a:t>
            </a: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Anna Pawłowska</a:t>
            </a:r>
          </a:p>
          <a:p>
            <a:pPr algn="ctr"/>
            <a:endParaRPr lang="pl-PL" sz="16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2483768" y="476672"/>
            <a:ext cx="417646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400" b="1" cap="all" dirty="0" smtClean="0"/>
              <a:t>     "Kawiarenka Poetycka" </a:t>
            </a:r>
            <a:endParaRPr lang="pl-PL" sz="2400" b="1" dirty="0"/>
          </a:p>
        </p:txBody>
      </p:sp>
      <p:pic>
        <p:nvPicPr>
          <p:cNvPr id="15" name="Obraz 14" descr="DSC_118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1052736"/>
            <a:ext cx="3312368" cy="2193906"/>
          </a:xfrm>
          <a:prstGeom prst="rect">
            <a:avLst/>
          </a:prstGeom>
        </p:spPr>
      </p:pic>
      <p:pic>
        <p:nvPicPr>
          <p:cNvPr id="17" name="Obraz 16" descr="DSC_118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3429000"/>
            <a:ext cx="3267385" cy="2164112"/>
          </a:xfrm>
          <a:prstGeom prst="rect">
            <a:avLst/>
          </a:prstGeom>
        </p:spPr>
      </p:pic>
      <p:pic>
        <p:nvPicPr>
          <p:cNvPr id="18" name="Obraz 17" descr="DSC_118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3356992"/>
            <a:ext cx="3370256" cy="2232248"/>
          </a:xfrm>
          <a:prstGeom prst="rect">
            <a:avLst/>
          </a:prstGeom>
        </p:spPr>
      </p:pic>
      <p:pic>
        <p:nvPicPr>
          <p:cNvPr id="20" name="Obraz 19" descr="DSC_119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24080" y="1124744"/>
            <a:ext cx="3261538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5661248"/>
            <a:ext cx="1050138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323528" y="0"/>
            <a:ext cx="856895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WYCIECZKA   DO  LIZBONY</a:t>
            </a: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endParaRPr lang="pl-PL" sz="2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835696" y="5517232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Przygotowała:</a:t>
            </a:r>
          </a:p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Czajkowska  Travel </a:t>
            </a:r>
          </a:p>
          <a:p>
            <a:pPr algn="ctr"/>
            <a:endParaRPr lang="pl-PL" sz="16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8" name="Obraz 7" descr="33961286_1620043018100195_7934882277551505408_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908720"/>
            <a:ext cx="2747797" cy="2060848"/>
          </a:xfrm>
          <a:prstGeom prst="rect">
            <a:avLst/>
          </a:prstGeom>
        </p:spPr>
      </p:pic>
      <p:pic>
        <p:nvPicPr>
          <p:cNvPr id="13" name="Obraz 12" descr="34087450_10156367440322801_7511821444775411712_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908720"/>
            <a:ext cx="5856651" cy="43924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graphicFrame>
        <p:nvGraphicFramePr>
          <p:cNvPr id="14" name="Tabela 13"/>
          <p:cNvGraphicFramePr>
            <a:graphicFrameLocks noGrp="1"/>
          </p:cNvGraphicFramePr>
          <p:nvPr/>
        </p:nvGraphicFramePr>
        <p:xfrm>
          <a:off x="35496" y="476672"/>
          <a:ext cx="8784977" cy="5969252"/>
        </p:xfrm>
        <a:graphic>
          <a:graphicData uri="http://schemas.openxmlformats.org/drawingml/2006/table">
            <a:tbl>
              <a:tblPr/>
              <a:tblGrid>
                <a:gridCol w="878552"/>
                <a:gridCol w="827652"/>
                <a:gridCol w="1891587"/>
                <a:gridCol w="106699"/>
                <a:gridCol w="2752892"/>
                <a:gridCol w="1398558"/>
                <a:gridCol w="903637"/>
                <a:gridCol w="25400"/>
              </a:tblGrid>
              <a:tr h="64807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WSPÓŁZAWODNICTWA SPORTOWEGO </a:t>
                      </a:r>
                      <a:b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</a:br>
                      <a:r>
                        <a:rPr lang="pl-PL" sz="1200" b="1" dirty="0" smtClean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SZKÓŁ </a:t>
                      </a: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PONADGIMNAZJALNYCH DZIEWCZĄT</a:t>
                      </a:r>
                      <a:b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</a:br>
                      <a:r>
                        <a:rPr lang="pl-PL" sz="1200" b="1" dirty="0">
                          <a:solidFill>
                            <a:schemeClr val="bg1"/>
                          </a:solidFill>
                          <a:latin typeface="Arial Black"/>
                          <a:ea typeface="Calibri"/>
                          <a:cs typeface="Arial Black"/>
                        </a:rPr>
                        <a:t>MIASTA SZCZECIN W R. SZK. 2017/18</a:t>
                      </a:r>
                      <a:endParaRPr lang="pl-PL" sz="12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3197" marR="13197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24"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1200" dirty="0">
                        <a:latin typeface="Arial Black"/>
                        <a:ea typeface="Calibri"/>
                        <a:cs typeface="Arial Black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latin typeface="Calibri"/>
                          <a:ea typeface="Calibri"/>
                          <a:cs typeface="Times New Roman"/>
                        </a:rPr>
                        <a:t>SZKOŁA</a:t>
                      </a:r>
                      <a:endParaRPr lang="pl-PL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latin typeface="Calibri"/>
                          <a:ea typeface="Calibri"/>
                          <a:cs typeface="Times New Roman"/>
                        </a:rPr>
                        <a:t>Pkt. za imprezy MOS i WSZS</a:t>
                      </a:r>
                      <a:endParaRPr lang="pl-PL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Calibri"/>
                          <a:ea typeface="Calibri"/>
                          <a:cs typeface="Times New Roman"/>
                        </a:rPr>
                        <a:t>Pkt. za Ligę </a:t>
                      </a:r>
                      <a:br>
                        <a:rPr lang="pl-PL" sz="1200" b="1" dirty="0"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pl-PL" sz="1200" b="1" dirty="0">
                          <a:latin typeface="Calibri"/>
                          <a:ea typeface="Calibri"/>
                          <a:cs typeface="Times New Roman"/>
                        </a:rPr>
                        <a:t>z Klasą</a:t>
                      </a:r>
                      <a:endParaRPr lang="pl-PL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Calibri"/>
                          <a:ea typeface="Calibri"/>
                          <a:cs typeface="Times New Roman"/>
                        </a:rPr>
                        <a:t>Pkt. łącznie</a:t>
                      </a:r>
                      <a:endParaRPr lang="pl-PL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Calibri"/>
                          <a:ea typeface="Calibri"/>
                          <a:cs typeface="Times New Roman"/>
                        </a:rPr>
                        <a:t>M - </a:t>
                      </a:r>
                      <a:r>
                        <a:rPr lang="pl-PL" sz="1200" b="1" dirty="0" err="1">
                          <a:latin typeface="Calibri"/>
                          <a:ea typeface="Calibri"/>
                          <a:cs typeface="Times New Roman"/>
                        </a:rPr>
                        <a:t>ce</a:t>
                      </a:r>
                      <a:endParaRPr lang="pl-PL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9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II LO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103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76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179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16238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XVIII LO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Koszykówka</a:t>
                      </a:r>
                      <a:r>
                        <a:rPr lang="pl-PL" sz="1800" b="1" baseline="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-17 pkt.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baseline="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Siatkówka-16 pkt.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baseline="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p. nożna – 14 pkt.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baseline="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Tenis 10 pkt.</a:t>
                      </a:r>
                      <a:endParaRPr lang="pl-PL" sz="1800" b="1" dirty="0" smtClean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Koszykówka 16 pkt.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Siatkówka 18 pkt.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p.nożna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-11 </a:t>
                      </a:r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pkt</a:t>
                      </a:r>
                      <a:endParaRPr lang="pl-PL" sz="1800" b="1" dirty="0" smtClean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L.A.- 13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133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M.Żylik</a:t>
                      </a:r>
                      <a:endParaRPr lang="pl-PL" sz="1800" b="1" dirty="0" smtClean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T.Kławsiuć</a:t>
                      </a:r>
                      <a:endParaRPr lang="pl-PL" sz="1800" b="1" dirty="0" smtClean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M. </a:t>
                      </a:r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Pilawka</a:t>
                      </a:r>
                      <a:endParaRPr lang="pl-PL" sz="1800" b="1" dirty="0" smtClean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U.Raciborska</a:t>
                      </a:r>
                      <a:r>
                        <a:rPr lang="pl-PL" sz="18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8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pl-PL" sz="18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9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VI LO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68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92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997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ZS nr 8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54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26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</a:t>
                      </a: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80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9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ZSB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65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27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XIV LO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51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51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 err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LOzOI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  <a:endParaRPr lang="pl-PL" sz="140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9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I LO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    </a:t>
                      </a: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</a:t>
                      </a: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0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pl-PL" sz="14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923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pl-PL" sz="3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>
                          <a:latin typeface="Calibri"/>
                          <a:ea typeface="Calibri"/>
                          <a:cs typeface="Times New Roman"/>
                        </a:rPr>
                        <a:t>IX LO</a:t>
                      </a:r>
                      <a:endParaRPr lang="pl-PL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pl-PL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pl-PL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Calibri"/>
                          <a:ea typeface="Calibri"/>
                          <a:cs typeface="Times New Roman"/>
                        </a:rPr>
                        <a:t>27</a:t>
                      </a:r>
                      <a:endParaRPr lang="pl-PL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pl-PL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829664" y="43934"/>
            <a:ext cx="3484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 Black" pitchFamily="34" charset="0"/>
              </a:rPr>
              <a:t>KLASYFIKACJA GENERALNA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>
          <a:xfrm>
            <a:off x="4860032" y="5877272"/>
            <a:ext cx="3977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Bookman Old Style" pitchFamily="18" charset="0"/>
              </a:rPr>
              <a:t>OPIEKUN : I. SKULSKA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187624" y="-171400"/>
            <a:ext cx="7596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bg1"/>
                </a:solidFill>
              </a:rPr>
              <a:t>    PULITZER  2017 </a:t>
            </a:r>
            <a:endParaRPr lang="pl-PL" sz="4800" dirty="0">
              <a:solidFill>
                <a:schemeClr val="bg1"/>
              </a:solidFill>
            </a:endParaRPr>
          </a:p>
        </p:txBody>
      </p:sp>
      <p:pic>
        <p:nvPicPr>
          <p:cNvPr id="16" name="Obraz 15" descr="pulizter 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692696"/>
            <a:ext cx="3168352" cy="4510375"/>
          </a:xfrm>
          <a:prstGeom prst="rect">
            <a:avLst/>
          </a:prstGeom>
        </p:spPr>
      </p:pic>
      <p:pic>
        <p:nvPicPr>
          <p:cNvPr id="17" name="Obraz 16" descr="pa__352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83968" y="692696"/>
            <a:ext cx="3775705" cy="2377452"/>
          </a:xfrm>
          <a:prstGeom prst="rect">
            <a:avLst/>
          </a:prstGeom>
        </p:spPr>
      </p:pic>
      <p:pic>
        <p:nvPicPr>
          <p:cNvPr id="19" name="Obraz 18" descr="pa__361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3969" y="3212976"/>
            <a:ext cx="3816424" cy="24233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2829664" y="43934"/>
            <a:ext cx="3484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Calibri" pitchFamily="34" charset="0"/>
                <a:cs typeface="Arial Black" pitchFamily="34" charset="0"/>
              </a:rPr>
              <a:t>KLASYFIKACJA GENERALNA</a:t>
            </a:r>
            <a:endParaRPr kumimoji="0" lang="pl-PL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331640" y="47667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bg1"/>
                </a:solidFill>
              </a:rPr>
              <a:t>WSPÓŁZAWODNICTWO SPORTOWE GIMNAZJÓW ŁĄCZNIE 2016/2017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      GIMNAZJA +  KLASY VII SP</a:t>
            </a:r>
            <a:endParaRPr lang="pl-PL" dirty="0">
              <a:solidFill>
                <a:schemeClr val="bg1"/>
              </a:solidFill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/>
        </p:nvGraphicFramePr>
        <p:xfrm>
          <a:off x="1979712" y="1196752"/>
          <a:ext cx="5555084" cy="936104"/>
        </p:xfrm>
        <a:graphic>
          <a:graphicData uri="http://schemas.openxmlformats.org/drawingml/2006/table">
            <a:tbl>
              <a:tblPr/>
              <a:tblGrid>
                <a:gridCol w="904737"/>
                <a:gridCol w="1339010"/>
                <a:gridCol w="1103779"/>
                <a:gridCol w="1103779"/>
                <a:gridCol w="1103779"/>
              </a:tblGrid>
              <a:tr h="46805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SP 53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68052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194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209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I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2195735" y="2420888"/>
          <a:ext cx="5328592" cy="1229092"/>
        </p:xfrm>
        <a:graphic>
          <a:graphicData uri="http://schemas.openxmlformats.org/drawingml/2006/table">
            <a:tbl>
              <a:tblPr/>
              <a:tblGrid>
                <a:gridCol w="747289"/>
                <a:gridCol w="1319130"/>
                <a:gridCol w="1087391"/>
                <a:gridCol w="1087391"/>
                <a:gridCol w="1087391"/>
              </a:tblGrid>
              <a:tr h="61454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SP 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4546"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142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170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II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ela 14"/>
          <p:cNvGraphicFramePr>
            <a:graphicFrameLocks noGrp="1"/>
          </p:cNvGraphicFramePr>
          <p:nvPr/>
        </p:nvGraphicFramePr>
        <p:xfrm>
          <a:off x="2195736" y="3789040"/>
          <a:ext cx="5328590" cy="1224136"/>
        </p:xfrm>
        <a:graphic>
          <a:graphicData uri="http://schemas.openxmlformats.org/drawingml/2006/table">
            <a:tbl>
              <a:tblPr/>
              <a:tblGrid>
                <a:gridCol w="867849"/>
                <a:gridCol w="1284416"/>
                <a:gridCol w="1058775"/>
                <a:gridCol w="1058775"/>
                <a:gridCol w="1058775"/>
              </a:tblGrid>
              <a:tr h="792088"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ZS 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>
                          <a:solidFill>
                            <a:schemeClr val="bg1"/>
                          </a:solidFill>
                          <a:latin typeface="Arial"/>
                        </a:rPr>
                        <a:t>96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43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0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139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i="0" u="none" strike="noStrike" dirty="0">
                          <a:solidFill>
                            <a:schemeClr val="bg1"/>
                          </a:solidFill>
                          <a:latin typeface="Arial"/>
                        </a:rPr>
                        <a:t>III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589240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-1692696" y="0"/>
            <a:ext cx="12529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Bookman Old Style" pitchFamily="18" charset="0"/>
              </a:rPr>
              <a:t> OBÓZ INTEGRACYJNY  XVIII LO</a:t>
            </a:r>
          </a:p>
        </p:txBody>
      </p:sp>
      <p:pic>
        <p:nvPicPr>
          <p:cNvPr id="1026" name="Picture 2" descr="C:\Users\Dell\Desktop\do prezentacji\IMG_30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8059400" y="-11658599"/>
            <a:ext cx="5392800" cy="3672855"/>
          </a:xfrm>
          <a:prstGeom prst="rect">
            <a:avLst/>
          </a:prstGeom>
          <a:noFill/>
        </p:spPr>
      </p:pic>
      <p:sp>
        <p:nvSpPr>
          <p:cNvPr id="18" name="Prostokąt 17"/>
          <p:cNvSpPr/>
          <p:nvPr/>
        </p:nvSpPr>
        <p:spPr>
          <a:xfrm>
            <a:off x="-324544" y="404664"/>
            <a:ext cx="9720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  <a:latin typeface="Bookman Old Style" pitchFamily="18" charset="0"/>
              </a:rPr>
              <a:t>  MIĘDZYWODZIE  2017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4860032" y="522920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E. Czajkowska, </a:t>
            </a:r>
            <a:r>
              <a:rPr lang="pl-PL" sz="2400" b="1" dirty="0" err="1" smtClean="0">
                <a:solidFill>
                  <a:schemeClr val="bg1"/>
                </a:solidFill>
              </a:rPr>
              <a:t>A.Sawicka</a:t>
            </a:r>
            <a:r>
              <a:rPr lang="pl-PL" sz="2400" b="1" dirty="0" smtClean="0">
                <a:solidFill>
                  <a:schemeClr val="bg1"/>
                </a:solidFill>
              </a:rPr>
              <a:t>,                    W.Kobzdej, A. Piekara</a:t>
            </a:r>
          </a:p>
          <a:p>
            <a:r>
              <a:rPr lang="pl-PL" sz="2400" b="1" dirty="0" smtClean="0">
                <a:solidFill>
                  <a:schemeClr val="bg1"/>
                </a:solidFill>
              </a:rPr>
              <a:t> i wychowawcy kl. I .</a:t>
            </a:r>
            <a:endParaRPr lang="pl-PL" sz="2400" b="1" dirty="0">
              <a:solidFill>
                <a:schemeClr val="bg1"/>
              </a:solidFill>
            </a:endParaRPr>
          </a:p>
        </p:txBody>
      </p:sp>
      <p:pic>
        <p:nvPicPr>
          <p:cNvPr id="20" name="Obraz 19" descr="bitmap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87824" y="908720"/>
            <a:ext cx="2663665" cy="243385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908720"/>
            <a:ext cx="302553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3284984"/>
            <a:ext cx="3024336" cy="194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4299" y="908721"/>
            <a:ext cx="3242197" cy="216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868144" y="3140968"/>
            <a:ext cx="3024831" cy="2015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ole tekstowe 15"/>
          <p:cNvSpPr txBox="1"/>
          <p:nvPr/>
        </p:nvSpPr>
        <p:spPr>
          <a:xfrm>
            <a:off x="3419872" y="3717032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bg1"/>
                </a:solidFill>
              </a:rPr>
              <a:t>20-22 .09.2017 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363272" cy="1772816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bg1"/>
                </a:solidFill>
              </a:rPr>
              <a:t>w Zespole Szkół nr 5</a:t>
            </a:r>
            <a:endParaRPr lang="pl-PL" sz="5400" b="1" dirty="0">
              <a:solidFill>
                <a:schemeClr val="bg1"/>
              </a:solidFill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67544" y="5931024"/>
            <a:ext cx="8208912" cy="926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79512" y="0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800" b="1" dirty="0" smtClean="0">
                <a:solidFill>
                  <a:schemeClr val="bg1"/>
                </a:solidFill>
                <a:latin typeface="Bookman Old Style" pitchFamily="18" charset="0"/>
              </a:rPr>
              <a:t>DZIEŃ  NAUCZYCIELA</a:t>
            </a:r>
          </a:p>
          <a:p>
            <a:pPr algn="ctr"/>
            <a:endParaRPr lang="pl-PL" sz="54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788024" y="5877272"/>
            <a:ext cx="41044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  <a:latin typeface="Bookman Old Style" pitchFamily="18" charset="0"/>
              </a:rPr>
              <a:t>            </a:t>
            </a:r>
            <a:endParaRPr lang="pl-PL" sz="3200" b="1" dirty="0" smtClean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14" name="Obraz 13" descr="DZIEŃ NAUCZYCIE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4221088"/>
            <a:ext cx="3331671" cy="1872208"/>
          </a:xfrm>
          <a:prstGeom prst="rect">
            <a:avLst/>
          </a:prstGeom>
        </p:spPr>
      </p:pic>
      <p:sp>
        <p:nvSpPr>
          <p:cNvPr id="15" name="pole tekstowe 14"/>
          <p:cNvSpPr txBox="1"/>
          <p:nvPr/>
        </p:nvSpPr>
        <p:spPr>
          <a:xfrm>
            <a:off x="5759624" y="616530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LO – B. Jaśkiewicz                  GIM.- </a:t>
            </a:r>
            <a:r>
              <a:rPr lang="pl-PL" b="1" dirty="0" err="1" smtClean="0"/>
              <a:t>K.Jugowicz</a:t>
            </a:r>
            <a:endParaRPr lang="pl-PL" b="1" dirty="0" smtClean="0"/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pic>
        <p:nvPicPr>
          <p:cNvPr id="16" name="Obraz 15" descr="DSC_42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5013176"/>
            <a:ext cx="2065642" cy="1368152"/>
          </a:xfrm>
          <a:prstGeom prst="rect">
            <a:avLst/>
          </a:prstGeom>
        </p:spPr>
      </p:pic>
      <p:pic>
        <p:nvPicPr>
          <p:cNvPr id="17" name="Obraz 16" descr="DSC_44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484784"/>
            <a:ext cx="2915816" cy="1931255"/>
          </a:xfrm>
          <a:prstGeom prst="rect">
            <a:avLst/>
          </a:prstGeom>
        </p:spPr>
      </p:pic>
      <p:pic>
        <p:nvPicPr>
          <p:cNvPr id="18" name="Obraz 17" descr="DSC_42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484784"/>
            <a:ext cx="2826667" cy="1872208"/>
          </a:xfrm>
          <a:prstGeom prst="rect">
            <a:avLst/>
          </a:prstGeom>
        </p:spPr>
      </p:pic>
      <p:pic>
        <p:nvPicPr>
          <p:cNvPr id="30722" name="Picture 2" descr="https://osiemnastka.szczecin.pl/images/Galerie/2017/Dzien%20nauczyciela/DSC004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3861048"/>
            <a:ext cx="3191846" cy="2135877"/>
          </a:xfrm>
          <a:prstGeom prst="rect">
            <a:avLst/>
          </a:prstGeom>
          <a:noFill/>
        </p:spPr>
      </p:pic>
      <p:pic>
        <p:nvPicPr>
          <p:cNvPr id="30724" name="Picture 4" descr="https://osiemnastka.szczecin.pl/images/Galerie/2017/Dzien%20nauczyciela/DSC004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708920"/>
            <a:ext cx="3402220" cy="2276653"/>
          </a:xfrm>
          <a:prstGeom prst="rect">
            <a:avLst/>
          </a:prstGeom>
          <a:noFill/>
        </p:spPr>
      </p:pic>
      <p:pic>
        <p:nvPicPr>
          <p:cNvPr id="30726" name="Picture 6" descr="https://osiemnastka.szczecin.pl/images/Galerie/2017/Dzien%20nauczyciela/DSC004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1340768"/>
            <a:ext cx="1944216" cy="13010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Koordynator:  M. Kujawska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1763688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6" name="Prostokąt 15"/>
          <p:cNvSpPr/>
          <p:nvPr/>
        </p:nvSpPr>
        <p:spPr>
          <a:xfrm>
            <a:off x="107504" y="-315416"/>
            <a:ext cx="9217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>
                <a:solidFill>
                  <a:schemeClr val="bg1"/>
                </a:solidFill>
              </a:rPr>
              <a:t>                             </a:t>
            </a:r>
            <a:r>
              <a:rPr lang="pl-PL" sz="4000" b="1" dirty="0" smtClean="0">
                <a:solidFill>
                  <a:schemeClr val="bg1"/>
                </a:solidFill>
              </a:rPr>
              <a:t>Projekt „MOVING2HEALTH”                                             </a:t>
            </a:r>
          </a:p>
          <a:p>
            <a:r>
              <a:rPr lang="pl-PL" sz="3200" b="1" dirty="0" smtClean="0">
                <a:solidFill>
                  <a:schemeClr val="bg1"/>
                </a:solidFill>
              </a:rPr>
              <a:t>                    w ramach programu Erasmus + </a:t>
            </a:r>
            <a:endParaRPr lang="pl-PL" sz="3200" b="1" dirty="0">
              <a:solidFill>
                <a:schemeClr val="bg1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323528" y="4437112"/>
            <a:ext cx="7596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             Spotkanie robocze w </a:t>
            </a:r>
            <a:r>
              <a:rPr lang="pl-PL" dirty="0" err="1" smtClean="0"/>
              <a:t>Chateau-Thierry</a:t>
            </a:r>
            <a:r>
              <a:rPr lang="pl-PL" dirty="0" smtClean="0"/>
              <a:t> we Francji w dniach  6-11.2018 r.   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8" y="1628800"/>
            <a:ext cx="39941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1628800"/>
            <a:ext cx="474182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rostokąt 1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 smtClean="0"/>
          </a:p>
          <a:p>
            <a:r>
              <a:rPr lang="pl-PL" dirty="0" smtClean="0"/>
              <a:t> 6 do 11 listopada 2017 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11 LISTOPADA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A. Pawłowska,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1763688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NARODOWE ŚWIĘTO NIEPODLEGŁOŚCI 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5" name="Obraz 14" descr="zaproszeni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75656" y="836712"/>
            <a:ext cx="6518334" cy="4554526"/>
          </a:xfrm>
          <a:prstGeom prst="rect">
            <a:avLst/>
          </a:prstGeom>
        </p:spPr>
      </p:pic>
      <p:sp>
        <p:nvSpPr>
          <p:cNvPr id="14" name="pole tekstowe 13"/>
          <p:cNvSpPr txBox="1"/>
          <p:nvPr/>
        </p:nvSpPr>
        <p:spPr>
          <a:xfrm>
            <a:off x="4211960" y="328498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</a:t>
            </a:r>
          </a:p>
          <a:p>
            <a:r>
              <a:rPr lang="pl-PL" b="1" dirty="0" smtClean="0"/>
              <a:t>Klub 13 MUZ – 10.11.2017 r. godz. 19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cyerw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62807" y="5459078"/>
            <a:ext cx="10501386" cy="1066800"/>
          </a:xfrm>
          <a:prstGeom prst="rect">
            <a:avLst/>
          </a:prstGeom>
        </p:spPr>
      </p:pic>
      <p:pic>
        <p:nvPicPr>
          <p:cNvPr id="8" name="Obraz 7" descr="bial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73216"/>
            <a:ext cx="9358346" cy="1066800"/>
          </a:xfrm>
          <a:prstGeom prst="rect">
            <a:avLst/>
          </a:prstGeom>
        </p:spPr>
      </p:pic>
      <p:pic>
        <p:nvPicPr>
          <p:cNvPr id="10" name="Obraz 9" descr="logo_rad1_dobr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5949280"/>
            <a:ext cx="701270" cy="701270"/>
          </a:xfrm>
          <a:prstGeom prst="rect">
            <a:avLst/>
          </a:prstGeom>
        </p:spPr>
      </p:pic>
      <p:pic>
        <p:nvPicPr>
          <p:cNvPr id="9" name="Obraz 8" descr="logo_zs5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5877272"/>
            <a:ext cx="864096" cy="782135"/>
          </a:xfrm>
          <a:prstGeom prst="rect">
            <a:avLst/>
          </a:prstGeom>
        </p:spPr>
      </p:pic>
      <p:pic>
        <p:nvPicPr>
          <p:cNvPr id="12" name="Obraz 11" descr="gim43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6021288"/>
            <a:ext cx="1518563" cy="504056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Bookman Old Style" pitchFamily="18" charset="0"/>
              </a:rPr>
              <a:t>  11 LISTOPADA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5076056" y="55892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Przygotowały: A. Pawłowska,                  </a:t>
            </a:r>
          </a:p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sp>
        <p:nvSpPr>
          <p:cNvPr id="18" name="Prostokąt 17"/>
          <p:cNvSpPr/>
          <p:nvPr/>
        </p:nvSpPr>
        <p:spPr>
          <a:xfrm>
            <a:off x="1763688" y="548680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                   NARODOWE ŚWIĘTO NIEPODLEGŁOŚCI 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211960" y="328498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                           </a:t>
            </a:r>
            <a:endParaRPr lang="pl-PL" b="1" dirty="0"/>
          </a:p>
        </p:txBody>
      </p:sp>
      <p:pic>
        <p:nvPicPr>
          <p:cNvPr id="16" name="Obraz 15" descr="drogi_polakow_do_wolnosci_20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908720"/>
            <a:ext cx="5976664" cy="44282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20382</TotalTime>
  <Words>837</Words>
  <Application>Microsoft Office PowerPoint</Application>
  <PresentationFormat>Pokaz na ekranie (4:3)</PresentationFormat>
  <Paragraphs>255</Paragraphs>
  <Slides>40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2" baseType="lpstr">
      <vt:lpstr>Motyw pakietu Office</vt:lpstr>
      <vt:lpstr>Acrobat Document</vt:lpstr>
      <vt:lpstr>Slajd 1</vt:lpstr>
      <vt:lpstr>Slajd 2</vt:lpstr>
      <vt:lpstr>Slajd 3</vt:lpstr>
      <vt:lpstr>Slajd 4</vt:lpstr>
      <vt:lpstr>Slajd 5</vt:lpstr>
      <vt:lpstr>w Zespole Szkół nr 5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        ŚWIĄTECZNY TURNIEJ  DWÓJEK KOSZYKARSKICH 21 GRUDNIA 2017 R. 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</vt:vector>
  </TitlesOfParts>
  <Company>trans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Egzamin</dc:creator>
  <cp:lastModifiedBy>Mirosław</cp:lastModifiedBy>
  <cp:revision>989</cp:revision>
  <dcterms:created xsi:type="dcterms:W3CDTF">2012-06-19T07:16:09Z</dcterms:created>
  <dcterms:modified xsi:type="dcterms:W3CDTF">2019-01-04T07:46:06Z</dcterms:modified>
</cp:coreProperties>
</file>