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6" r:id="rId17"/>
    <p:sldId id="277" r:id="rId18"/>
    <p:sldId id="278" r:id="rId19"/>
    <p:sldId id="274" r:id="rId20"/>
    <p:sldId id="275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1ED98C-54D5-4BFE-BC02-0287C922C185}" type="datetimeFigureOut">
              <a:rPr lang="pl-PL" smtClean="0"/>
              <a:pPr/>
              <a:t>13.02.2019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E314D-9D1A-449F-8B9D-FCBEF1ADD2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1ED98C-54D5-4BFE-BC02-0287C922C185}" type="datetimeFigureOut">
              <a:rPr lang="pl-PL" smtClean="0"/>
              <a:pPr/>
              <a:t>13.02.2019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E314D-9D1A-449F-8B9D-FCBEF1ADD2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1ED98C-54D5-4BFE-BC02-0287C922C185}" type="datetimeFigureOut">
              <a:rPr lang="pl-PL" smtClean="0"/>
              <a:pPr/>
              <a:t>13.02.2019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E314D-9D1A-449F-8B9D-FCBEF1ADD2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1ED98C-54D5-4BFE-BC02-0287C922C185}" type="datetimeFigureOut">
              <a:rPr lang="pl-PL" smtClean="0"/>
              <a:pPr/>
              <a:t>13.02.2019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E314D-9D1A-449F-8B9D-FCBEF1ADD2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1ED98C-54D5-4BFE-BC02-0287C922C185}" type="datetimeFigureOut">
              <a:rPr lang="pl-PL" smtClean="0"/>
              <a:pPr/>
              <a:t>13.02.2019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E314D-9D1A-449F-8B9D-FCBEF1ADD2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1ED98C-54D5-4BFE-BC02-0287C922C185}" type="datetimeFigureOut">
              <a:rPr lang="pl-PL" smtClean="0"/>
              <a:pPr/>
              <a:t>13.02.2019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E314D-9D1A-449F-8B9D-FCBEF1ADD2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1ED98C-54D5-4BFE-BC02-0287C922C185}" type="datetimeFigureOut">
              <a:rPr lang="pl-PL" smtClean="0"/>
              <a:pPr/>
              <a:t>13.02.2019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E314D-9D1A-449F-8B9D-FCBEF1ADD2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1ED98C-54D5-4BFE-BC02-0287C922C185}" type="datetimeFigureOut">
              <a:rPr lang="pl-PL" smtClean="0"/>
              <a:pPr/>
              <a:t>13.02.2019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E314D-9D1A-449F-8B9D-FCBEF1ADD2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1ED98C-54D5-4BFE-BC02-0287C922C185}" type="datetimeFigureOut">
              <a:rPr lang="pl-PL" smtClean="0"/>
              <a:pPr/>
              <a:t>13.02.2019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E314D-9D1A-449F-8B9D-FCBEF1ADD2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1ED98C-54D5-4BFE-BC02-0287C922C185}" type="datetimeFigureOut">
              <a:rPr lang="pl-PL" smtClean="0"/>
              <a:pPr/>
              <a:t>13.02.2019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E314D-9D1A-449F-8B9D-FCBEF1ADD2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1ED98C-54D5-4BFE-BC02-0287C922C185}" type="datetimeFigureOut">
              <a:rPr lang="pl-PL" smtClean="0"/>
              <a:pPr/>
              <a:t>13.02.2019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8E314D-9D1A-449F-8B9D-FCBEF1ADD22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F1ED98C-54D5-4BFE-BC02-0287C922C185}" type="datetimeFigureOut">
              <a:rPr lang="pl-PL" smtClean="0"/>
              <a:pPr/>
              <a:t>13.02.2019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B8E314D-9D1A-449F-8B9D-FCBEF1ADD22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828800"/>
          </a:xfrm>
        </p:spPr>
        <p:txBody>
          <a:bodyPr/>
          <a:lstStyle/>
          <a:p>
            <a:r>
              <a:rPr lang="pl-PL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Sport w I semestrze 2018/19</a:t>
            </a:r>
            <a:endParaRPr lang="pl-PL" b="1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>
            <a:normAutofit/>
          </a:bodyPr>
          <a:lstStyle/>
          <a:p>
            <a:r>
              <a:rPr lang="pl-PL" dirty="0" smtClean="0"/>
              <a:t>Regaty – udział ekip szkolnych</a:t>
            </a:r>
            <a:endParaRPr lang="pl-PL" dirty="0"/>
          </a:p>
        </p:txBody>
      </p:sp>
      <p:pic>
        <p:nvPicPr>
          <p:cNvPr id="3" name="Obraz 2" descr="1404320694_228_p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214554"/>
            <a:ext cx="5572164" cy="3135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Piłka nożna dziewcząt LO – awans do finału Mistrzostw Szczecina </a:t>
            </a:r>
            <a:endParaRPr lang="pl-PL" dirty="0"/>
          </a:p>
        </p:txBody>
      </p:sp>
      <p:pic>
        <p:nvPicPr>
          <p:cNvPr id="3" name="Obraz 2" descr="44252447_194121531487034_469590507865191219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857364"/>
            <a:ext cx="3000378" cy="4000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Chłopcy GIM – awans do finału Mistrzostw Szczecina </a:t>
            </a:r>
            <a:endParaRPr lang="pl-PL" dirty="0"/>
          </a:p>
        </p:txBody>
      </p:sp>
      <p:pic>
        <p:nvPicPr>
          <p:cNvPr id="3" name="Obraz 2" descr="DSC_3129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928802"/>
            <a:ext cx="5144351" cy="3417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Koszykówka chłopcy – awans do I Ligi w rozgrywkach międzyszkolnych</a:t>
            </a:r>
            <a:endParaRPr lang="pl-PL" dirty="0"/>
          </a:p>
        </p:txBody>
      </p:sp>
      <p:pic>
        <p:nvPicPr>
          <p:cNvPr id="3" name="Obraz 2" descr="51795628_243622899907647_94771620495124070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143117"/>
            <a:ext cx="466728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Zawody wewnątrzszkolne </a:t>
            </a: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Mistrzostwa szkoły w lekkoatletyce</a:t>
            </a:r>
            <a:endParaRPr lang="pl-PL" dirty="0"/>
          </a:p>
        </p:txBody>
      </p:sp>
      <p:pic>
        <p:nvPicPr>
          <p:cNvPr id="3" name="Obraz 2" descr="DSC_04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928802"/>
            <a:ext cx="5572163" cy="3700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DSC_01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1214422"/>
            <a:ext cx="2781466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_03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785794"/>
            <a:ext cx="6305265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 descr="IMG_20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785794"/>
            <a:ext cx="6281738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183880" cy="1051560"/>
          </a:xfrm>
        </p:spPr>
        <p:txBody>
          <a:bodyPr/>
          <a:lstStyle/>
          <a:p>
            <a:r>
              <a:rPr lang="pl-PL" dirty="0" smtClean="0"/>
              <a:t>Iskierkowy turniej piłki nożnej</a:t>
            </a:r>
            <a:endParaRPr lang="pl-PL" dirty="0"/>
          </a:p>
        </p:txBody>
      </p:sp>
      <p:pic>
        <p:nvPicPr>
          <p:cNvPr id="3" name="Obraz 2" descr="52293314_341780273099243_432472020090670284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714488"/>
            <a:ext cx="3143254" cy="4191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786742" cy="274891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Udział w zawodach zorganizowanych przez MOS Szczecin zgodnie z kalendarzem sportowym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Mikołajkowy Turniej Piłki Siatkowej dla uczniów GIM i SP</a:t>
            </a:r>
            <a:endParaRPr lang="pl-PL" dirty="0"/>
          </a:p>
        </p:txBody>
      </p:sp>
      <p:pic>
        <p:nvPicPr>
          <p:cNvPr id="3" name="Obraz 2" descr="50425950_2054080504707891_730517490012415590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000240"/>
            <a:ext cx="5572163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Lekkoatletyka – udział i kontynuacja w zawodach lekkoatletyki w Mistrzostwach Szczecina</a:t>
            </a:r>
            <a:endParaRPr lang="pl-PL" dirty="0"/>
          </a:p>
        </p:txBody>
      </p:sp>
      <p:pic>
        <p:nvPicPr>
          <p:cNvPr id="5" name="Obraz 4" descr="IMG_2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285992"/>
            <a:ext cx="514353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Piłka siatkowa – dziewczęta </a:t>
            </a:r>
            <a:br>
              <a:rPr lang="pl-PL" dirty="0" smtClean="0"/>
            </a:br>
            <a:r>
              <a:rPr lang="pl-PL" dirty="0" smtClean="0"/>
              <a:t>LO – awans do finału Mistrzostw Szczecina </a:t>
            </a:r>
            <a:endParaRPr lang="pl-PL" dirty="0"/>
          </a:p>
        </p:txBody>
      </p:sp>
      <p:pic>
        <p:nvPicPr>
          <p:cNvPr id="3" name="Obraz 2" descr="51879583_374452283134580_650057095255058022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1857364"/>
            <a:ext cx="5072099" cy="3804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Gimnazjum – awans do finału Mistrzostw Szczecina</a:t>
            </a:r>
            <a:endParaRPr lang="pl-PL" dirty="0"/>
          </a:p>
        </p:txBody>
      </p:sp>
      <p:pic>
        <p:nvPicPr>
          <p:cNvPr id="3" name="Obraz 2" descr="51016042_2059753597473915_562502258056285388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785926"/>
            <a:ext cx="5857884" cy="3905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Mistrzostwo Województwa Zachodniopomorskiego w kategorii juniorka LO XVIII/UKS 18</a:t>
            </a:r>
            <a:endParaRPr lang="pl-PL" dirty="0"/>
          </a:p>
        </p:txBody>
      </p:sp>
      <p:pic>
        <p:nvPicPr>
          <p:cNvPr id="3" name="Obraz 2" descr="50458277_2051964114919530_439572094952197324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428868"/>
            <a:ext cx="4786314" cy="3190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Tenis stołowy GIM chłopcy – Igrzyska Młodzieży Szkolnej – III miejsce w Szczecinie </a:t>
            </a:r>
            <a:endParaRPr lang="pl-PL" dirty="0"/>
          </a:p>
        </p:txBody>
      </p:sp>
      <p:pic>
        <p:nvPicPr>
          <p:cNvPr id="3" name="Obraz 2" descr="MOsCZeVgV2BWFY9V-7ycqzPxRt6Wir3k0E-NuB_pwWtU0t9XCkkQFQ1DUcmlsr-2vWhRTXNmtyEhRCqD5Fe3Np3IonNevbkfoZvUrZrRbsIlnzFidB_tGxSPGKx3jUxfvhod4Ukd_A=w1227-h815-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143116"/>
            <a:ext cx="5429288" cy="3606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Kajakarstwo GIM – dziewczęta Mistrzostwo Szczecina w Kajakarstwie I </a:t>
            </a:r>
            <a:r>
              <a:rPr lang="pl-PL" dirty="0" err="1" smtClean="0"/>
              <a:t>i</a:t>
            </a:r>
            <a:r>
              <a:rPr lang="pl-PL" dirty="0" smtClean="0"/>
              <a:t> II miejsce</a:t>
            </a:r>
            <a:endParaRPr lang="pl-PL" dirty="0"/>
          </a:p>
        </p:txBody>
      </p:sp>
      <p:pic>
        <p:nvPicPr>
          <p:cNvPr id="3" name="Obraz 2" descr="2OfSqWw4IE-P0ytOdNN-ojp0h6REZa7mZeg2xjz270qq4rPs-zB-oGfy4QEKNx7lr55D0tia6lRwJkb3yXz_ibKIOn6qxrpnX36Fgfzsfh2DOtG8nOaSqoEiXgKlE6kbN0xjkmcRkA=w1227-h815-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143116"/>
            <a:ext cx="5143536" cy="3416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Chłopcy – Mistrzostwa Szczecina w Kajakarstwie I </a:t>
            </a:r>
            <a:r>
              <a:rPr lang="pl-PL" dirty="0" err="1" smtClean="0"/>
              <a:t>i</a:t>
            </a:r>
            <a:r>
              <a:rPr lang="pl-PL" dirty="0" smtClean="0"/>
              <a:t> II miejsce</a:t>
            </a:r>
            <a:endParaRPr lang="pl-PL" dirty="0"/>
          </a:p>
        </p:txBody>
      </p:sp>
      <p:pic>
        <p:nvPicPr>
          <p:cNvPr id="3" name="Obraz 2" descr="Kcqib5QgsqgKsNiMDZQqD2w8l0dxMnDTQwylxV0uylduToh08McFWeaTVf3M4B1GC5kXgkqkfon4y7fjajm2zKSQxar5Y8Q81EM73YvXxJeXYVFsqihOXj37qTtoS7KfEWEWQHvesg=w1227-h816-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928802"/>
            <a:ext cx="5324861" cy="3536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84</TotalTime>
  <Words>134</Words>
  <Application>Microsoft Office PowerPoint</Application>
  <PresentationFormat>Pokaz na ekranie (4:3)</PresentationFormat>
  <Paragraphs>17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Aspekt</vt:lpstr>
      <vt:lpstr>Sport w I semestrze 2018/19</vt:lpstr>
      <vt:lpstr>Udział w zawodach zorganizowanych przez MOS Szczecin zgodnie z kalendarzem sportowym </vt:lpstr>
      <vt:lpstr>Lekkoatletyka – udział i kontynuacja w zawodach lekkoatletyki w Mistrzostwach Szczecina</vt:lpstr>
      <vt:lpstr>Piłka siatkowa – dziewczęta  LO – awans do finału Mistrzostw Szczecina </vt:lpstr>
      <vt:lpstr>Gimnazjum – awans do finału Mistrzostw Szczecina</vt:lpstr>
      <vt:lpstr>Mistrzostwo Województwa Zachodniopomorskiego w kategorii juniorka LO XVIII/UKS 18</vt:lpstr>
      <vt:lpstr>Tenis stołowy GIM chłopcy – Igrzyska Młodzieży Szkolnej – III miejsce w Szczecinie </vt:lpstr>
      <vt:lpstr>Kajakarstwo GIM – dziewczęta Mistrzostwo Szczecina w Kajakarstwie I i II miejsce</vt:lpstr>
      <vt:lpstr>Chłopcy – Mistrzostwa Szczecina w Kajakarstwie I i II miejsce</vt:lpstr>
      <vt:lpstr>Regaty – udział ekip szkolnych</vt:lpstr>
      <vt:lpstr>Piłka nożna dziewcząt LO – awans do finału Mistrzostw Szczecina </vt:lpstr>
      <vt:lpstr>Chłopcy GIM – awans do finału Mistrzostw Szczecina </vt:lpstr>
      <vt:lpstr>Koszykówka chłopcy – awans do I Ligi w rozgrywkach międzyszkolnych</vt:lpstr>
      <vt:lpstr>Zawody wewnątrzszkolne </vt:lpstr>
      <vt:lpstr>Mistrzostwa szkoły w lekkoatletyce</vt:lpstr>
      <vt:lpstr>Slajd 16</vt:lpstr>
      <vt:lpstr>Slajd 17</vt:lpstr>
      <vt:lpstr>Slajd 18</vt:lpstr>
      <vt:lpstr>Iskierkowy turniej piłki nożnej</vt:lpstr>
      <vt:lpstr>Mikołajkowy Turniej Piłki Siatkowej dla uczniów GIM i SP</vt:lpstr>
    </vt:vector>
  </TitlesOfParts>
  <Company>11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1</dc:creator>
  <cp:lastModifiedBy>Michalina Mądryk</cp:lastModifiedBy>
  <cp:revision>9</cp:revision>
  <dcterms:created xsi:type="dcterms:W3CDTF">2019-02-13T11:41:25Z</dcterms:created>
  <dcterms:modified xsi:type="dcterms:W3CDTF">2019-02-13T19:25:05Z</dcterms:modified>
</cp:coreProperties>
</file>