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512" r:id="rId3"/>
    <p:sldId id="513" r:id="rId4"/>
    <p:sldId id="516" r:id="rId5"/>
    <p:sldId id="514" r:id="rId6"/>
    <p:sldId id="517" r:id="rId7"/>
    <p:sldId id="518" r:id="rId8"/>
    <p:sldId id="524" r:id="rId9"/>
    <p:sldId id="523" r:id="rId10"/>
    <p:sldId id="519" r:id="rId11"/>
    <p:sldId id="521" r:id="rId12"/>
    <p:sldId id="520" r:id="rId13"/>
    <p:sldId id="525" r:id="rId14"/>
    <p:sldId id="522" r:id="rId15"/>
    <p:sldId id="526" r:id="rId16"/>
    <p:sldId id="527" r:id="rId17"/>
    <p:sldId id="530" r:id="rId18"/>
    <p:sldId id="533" r:id="rId19"/>
    <p:sldId id="532" r:id="rId20"/>
    <p:sldId id="496" r:id="rId21"/>
    <p:sldId id="529" r:id="rId22"/>
    <p:sldId id="531" r:id="rId23"/>
    <p:sldId id="507" r:id="rId24"/>
    <p:sldId id="50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4" autoAdjust="0"/>
    <p:restoredTop sz="95270" autoAdjust="0"/>
  </p:normalViewPr>
  <p:slideViewPr>
    <p:cSldViewPr>
      <p:cViewPr varScale="1">
        <p:scale>
          <a:sx n="82" d="100"/>
          <a:sy n="82" d="100"/>
        </p:scale>
        <p:origin x="15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ław Mądryk" userId="4f946c91-1c91-4f4a-925b-ef923ba0c98e" providerId="ADAL" clId="{A2A83AF0-D371-4536-972E-55C4C839323D}"/>
    <pc:docChg chg="modSld">
      <pc:chgData name="Radosław Mądryk" userId="4f946c91-1c91-4f4a-925b-ef923ba0c98e" providerId="ADAL" clId="{A2A83AF0-D371-4536-972E-55C4C839323D}" dt="2020-07-05T22:20:05.302" v="0" actId="14100"/>
      <pc:docMkLst>
        <pc:docMk/>
      </pc:docMkLst>
      <pc:sldChg chg="modSp">
        <pc:chgData name="Radosław Mądryk" userId="4f946c91-1c91-4f4a-925b-ef923ba0c98e" providerId="ADAL" clId="{A2A83AF0-D371-4536-972E-55C4C839323D}" dt="2020-07-05T22:20:05.302" v="0" actId="14100"/>
        <pc:sldMkLst>
          <pc:docMk/>
          <pc:sldMk cId="0" sldId="529"/>
        </pc:sldMkLst>
        <pc:spChg chg="mod">
          <ac:chgData name="Radosław Mądryk" userId="4f946c91-1c91-4f4a-925b-ef923ba0c98e" providerId="ADAL" clId="{A2A83AF0-D371-4536-972E-55C4C839323D}" dt="2020-07-05T22:20:05.302" v="0" actId="14100"/>
          <ac:spMkLst>
            <pc:docMk/>
            <pc:sldMk cId="0" sldId="529"/>
            <ac:spMk id="409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06.07.2020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2.tiff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51.jpeg"/><Relationship Id="rId5" Type="http://schemas.openxmlformats.org/officeDocument/2006/relationships/image" Target="../media/image5.jpeg"/><Relationship Id="rId10" Type="http://schemas.openxmlformats.org/officeDocument/2006/relationships/image" Target="../media/image50.jpeg"/><Relationship Id="rId4" Type="http://schemas.openxmlformats.org/officeDocument/2006/relationships/image" Target="../media/image3.tiff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tiff"/><Relationship Id="rId7" Type="http://schemas.openxmlformats.org/officeDocument/2006/relationships/image" Target="../media/image5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tiff"/><Relationship Id="rId7" Type="http://schemas.openxmlformats.org/officeDocument/2006/relationships/image" Target="../media/image5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61.jpeg"/><Relationship Id="rId4" Type="http://schemas.openxmlformats.org/officeDocument/2006/relationships/image" Target="../media/image3.tiff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tiff"/><Relationship Id="rId7" Type="http://schemas.openxmlformats.org/officeDocument/2006/relationships/image" Target="../media/image6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66.jpeg"/><Relationship Id="rId5" Type="http://schemas.openxmlformats.org/officeDocument/2006/relationships/image" Target="../media/image5.jpeg"/><Relationship Id="rId10" Type="http://schemas.openxmlformats.org/officeDocument/2006/relationships/image" Target="../media/image65.jpeg"/><Relationship Id="rId4" Type="http://schemas.openxmlformats.org/officeDocument/2006/relationships/image" Target="../media/image3.tiff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tiff"/><Relationship Id="rId7" Type="http://schemas.openxmlformats.org/officeDocument/2006/relationships/image" Target="../media/image6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1.jpeg"/><Relationship Id="rId5" Type="http://schemas.openxmlformats.org/officeDocument/2006/relationships/image" Target="../media/image5.jpeg"/><Relationship Id="rId10" Type="http://schemas.openxmlformats.org/officeDocument/2006/relationships/image" Target="../media/image70.jpeg"/><Relationship Id="rId4" Type="http://schemas.openxmlformats.org/officeDocument/2006/relationships/image" Target="../media/image3.tiff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tiff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6.jpeg"/><Relationship Id="rId5" Type="http://schemas.openxmlformats.org/officeDocument/2006/relationships/image" Target="../media/image5.jpeg"/><Relationship Id="rId10" Type="http://schemas.openxmlformats.org/officeDocument/2006/relationships/image" Target="../media/image75.jpeg"/><Relationship Id="rId4" Type="http://schemas.openxmlformats.org/officeDocument/2006/relationships/image" Target="../media/image3.tiff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7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tiff"/><Relationship Id="rId7" Type="http://schemas.openxmlformats.org/officeDocument/2006/relationships/image" Target="../media/image8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5" Type="http://schemas.openxmlformats.org/officeDocument/2006/relationships/image" Target="../media/image79.png"/><Relationship Id="rId4" Type="http://schemas.openxmlformats.org/officeDocument/2006/relationships/image" Target="../media/image3.tiff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tiff"/><Relationship Id="rId7" Type="http://schemas.openxmlformats.org/officeDocument/2006/relationships/hyperlink" Target="http://lo18.szczecin.pl/dokumenty2019_2020/konkurs_uk_2020.pdf" TargetMode="External"/><Relationship Id="rId12" Type="http://schemas.openxmlformats.org/officeDocument/2006/relationships/image" Target="../media/image8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11" Type="http://schemas.openxmlformats.org/officeDocument/2006/relationships/image" Target="../media/image87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image" Target="../media/image3.tiff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.tiff"/><Relationship Id="rId7" Type="http://schemas.openxmlformats.org/officeDocument/2006/relationships/image" Target="../media/image9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94.jpeg"/><Relationship Id="rId5" Type="http://schemas.openxmlformats.org/officeDocument/2006/relationships/image" Target="../media/image5.jpeg"/><Relationship Id="rId10" Type="http://schemas.openxmlformats.org/officeDocument/2006/relationships/image" Target="../media/image93.jpeg"/><Relationship Id="rId4" Type="http://schemas.openxmlformats.org/officeDocument/2006/relationships/image" Target="../media/image3.tiff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5" Type="http://schemas.openxmlformats.org/officeDocument/2006/relationships/image" Target="../media/image79.png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tiff"/><Relationship Id="rId7" Type="http://schemas.openxmlformats.org/officeDocument/2006/relationships/image" Target="../media/image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11.jpeg"/><Relationship Id="rId4" Type="http://schemas.openxmlformats.org/officeDocument/2006/relationships/image" Target="../media/image3.tif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tif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7.jpeg"/><Relationship Id="rId5" Type="http://schemas.openxmlformats.org/officeDocument/2006/relationships/image" Target="../media/image5.jpeg"/><Relationship Id="rId10" Type="http://schemas.openxmlformats.org/officeDocument/2006/relationships/image" Target="../media/image16.jpeg"/><Relationship Id="rId4" Type="http://schemas.openxmlformats.org/officeDocument/2006/relationships/image" Target="../media/image3.tiff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tiff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23.jpeg"/><Relationship Id="rId5" Type="http://schemas.openxmlformats.org/officeDocument/2006/relationships/image" Target="../media/image5.jpeg"/><Relationship Id="rId10" Type="http://schemas.openxmlformats.org/officeDocument/2006/relationships/image" Target="../media/image22.jpeg"/><Relationship Id="rId4" Type="http://schemas.openxmlformats.org/officeDocument/2006/relationships/image" Target="../media/image3.tiff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tif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29.jpeg"/><Relationship Id="rId5" Type="http://schemas.openxmlformats.org/officeDocument/2006/relationships/image" Target="../media/image5.jpeg"/><Relationship Id="rId10" Type="http://schemas.openxmlformats.org/officeDocument/2006/relationships/image" Target="../media/image28.jpeg"/><Relationship Id="rId4" Type="http://schemas.openxmlformats.org/officeDocument/2006/relationships/image" Target="../media/image3.tif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tiff"/><Relationship Id="rId7" Type="http://schemas.openxmlformats.org/officeDocument/2006/relationships/image" Target="../media/image3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35.jpeg"/><Relationship Id="rId5" Type="http://schemas.openxmlformats.org/officeDocument/2006/relationships/image" Target="../media/image5.jpeg"/><Relationship Id="rId10" Type="http://schemas.openxmlformats.org/officeDocument/2006/relationships/image" Target="../media/image34.jpeg"/><Relationship Id="rId4" Type="http://schemas.openxmlformats.org/officeDocument/2006/relationships/image" Target="../media/image3.tiff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tiff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40.jpeg"/><Relationship Id="rId5" Type="http://schemas.openxmlformats.org/officeDocument/2006/relationships/image" Target="../media/image5.jpeg"/><Relationship Id="rId10" Type="http://schemas.openxmlformats.org/officeDocument/2006/relationships/image" Target="../media/image39.jpeg"/><Relationship Id="rId4" Type="http://schemas.openxmlformats.org/officeDocument/2006/relationships/image" Target="../media/image3.tiff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tiff"/><Relationship Id="rId7" Type="http://schemas.openxmlformats.org/officeDocument/2006/relationships/image" Target="../media/image4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46.jpeg"/><Relationship Id="rId5" Type="http://schemas.openxmlformats.org/officeDocument/2006/relationships/image" Target="../media/image5.jpeg"/><Relationship Id="rId10" Type="http://schemas.openxmlformats.org/officeDocument/2006/relationships/image" Target="../media/image45.jpeg"/><Relationship Id="rId4" Type="http://schemas.openxmlformats.org/officeDocument/2006/relationships/image" Target="../media/image3.tiff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Bookman Old Style" pitchFamily="18" charset="0"/>
              </a:rPr>
              <a:t>XVIII LICEUM OGÓLNIKSZTAŁCĄCE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0" y="620688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  WYDARZENIA  I OSIĄGNIĘCIA </a:t>
            </a:r>
          </a:p>
          <a:p>
            <a:r>
              <a:rPr lang="pl-PL" sz="4800" dirty="0">
                <a:solidFill>
                  <a:schemeClr val="bg1"/>
                </a:solidFill>
              </a:rPr>
              <a:t>         </a:t>
            </a:r>
            <a:r>
              <a:rPr lang="pl-PL" sz="4000" dirty="0">
                <a:solidFill>
                  <a:schemeClr val="bg1"/>
                </a:solidFill>
              </a:rPr>
              <a:t> I SEMESTR  ROKU SZK. 2019/2020</a:t>
            </a:r>
          </a:p>
          <a:p>
            <a:r>
              <a:rPr lang="pl-PL" sz="4000" dirty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>
                <a:solidFill>
                  <a:schemeClr val="bg1"/>
                </a:solidFill>
              </a:rPr>
              <a:t>                         </a:t>
            </a:r>
          </a:p>
        </p:txBody>
      </p:sp>
      <p:pic>
        <p:nvPicPr>
          <p:cNvPr id="15" name="Obraz 14" descr="l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276872"/>
            <a:ext cx="3096344" cy="3146489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pic>
        <p:nvPicPr>
          <p:cNvPr id="9" name="Obraz 8" descr="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836712"/>
            <a:ext cx="3456384" cy="194421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-993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076056" y="558924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Przygotowały: K. Zajączkowska.,                   A. Minko, K. </a:t>
            </a:r>
            <a:r>
              <a:rPr lang="pl-PL" b="1" dirty="0" err="1"/>
              <a:t>Jugowicz</a:t>
            </a:r>
            <a:r>
              <a:rPr lang="pl-PL" b="1" dirty="0"/>
              <a:t>                  </a:t>
            </a:r>
          </a:p>
          <a:p>
            <a:r>
              <a:rPr lang="pl-PL" b="1" dirty="0"/>
              <a:t>                           </a:t>
            </a:r>
          </a:p>
        </p:txBody>
      </p:sp>
      <p:pic>
        <p:nvPicPr>
          <p:cNvPr id="13" name="Obraz 12" descr="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7138" y="2852936"/>
            <a:ext cx="3339037" cy="2448272"/>
          </a:xfrm>
          <a:prstGeom prst="rect">
            <a:avLst/>
          </a:prstGeom>
        </p:spPr>
      </p:pic>
      <p:pic>
        <p:nvPicPr>
          <p:cNvPr id="14" name="Obraz 13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15" name="Obraz 14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16" name="Obraz 15" descr="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89282" y="848762"/>
            <a:ext cx="2675206" cy="2004174"/>
          </a:xfrm>
          <a:prstGeom prst="rect">
            <a:avLst/>
          </a:prstGeom>
        </p:spPr>
      </p:pic>
      <p:pic>
        <p:nvPicPr>
          <p:cNvPr id="17" name="Obraz 16" descr="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6593" y="3068960"/>
            <a:ext cx="2787407" cy="2088232"/>
          </a:xfrm>
          <a:prstGeom prst="rect">
            <a:avLst/>
          </a:prstGeom>
        </p:spPr>
      </p:pic>
      <p:pic>
        <p:nvPicPr>
          <p:cNvPr id="18" name="Obraz 17" descr="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2" name="Picture 2" descr="C:\Users\Mirosław\Downloads\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587" y="836712"/>
            <a:ext cx="2595172" cy="1944216"/>
          </a:xfrm>
          <a:prstGeom prst="rect">
            <a:avLst/>
          </a:prstGeom>
          <a:noFill/>
        </p:spPr>
      </p:pic>
      <p:pic>
        <p:nvPicPr>
          <p:cNvPr id="3" name="Picture 3" descr="C:\Users\Mirosław\Downloads\IMG_016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3284984"/>
            <a:ext cx="2595171" cy="194421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Bookman Old Style" pitchFamily="18" charset="0"/>
              </a:rPr>
              <a:t>„ISKIERKA RADOŚCI” - 2019</a:t>
            </a:r>
          </a:p>
        </p:txBody>
      </p:sp>
      <p:pic>
        <p:nvPicPr>
          <p:cNvPr id="3074" name="Picture 2" descr="C:\Users\Mirosław\Desktop\Rok szk.2019-2020\ZDJĘCIE DYR. 2019 ISKIERKA\ISKIERKA ZDJĘCIE  2019 DOB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4572000" y="5733257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Koordynatorzy:                                                                       W. Kobzdej, A. Sawicka , M. Matuszak,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0" y="-993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2" name="Picture 2" descr="C:\Users\Mirosław\Desktop\ISKIERKA 2019\111111zaproszenie inauguracja 2019 str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700808"/>
            <a:ext cx="5397023" cy="3240360"/>
          </a:xfrm>
          <a:prstGeom prst="rect">
            <a:avLst/>
          </a:prstGeom>
          <a:noFill/>
        </p:spPr>
      </p:pic>
      <p:pic>
        <p:nvPicPr>
          <p:cNvPr id="3" name="Picture 3" descr="C:\Users\Mirosław\Desktop\ISKIERKA 2019\ZAPROSZENIE NA FACEBOO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052736"/>
            <a:ext cx="3543324" cy="44644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4572000" y="5733257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Koordynatorzy:                                                                       W. Kobzdej, A. Sawicka , M. Matuszak,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692696"/>
            <a:ext cx="3456384" cy="238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620688"/>
            <a:ext cx="3654727" cy="242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212976"/>
            <a:ext cx="3456384" cy="22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356992"/>
            <a:ext cx="3672408" cy="240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7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1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VIII FESTYN RODZINNY</a:t>
            </a:r>
          </a:p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XVIII LO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936" y="5805264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M. Sass,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T.Franczak</a:t>
            </a:r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2" descr="C:\Users\Mirosław\Desktop\festyn 2019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340768"/>
            <a:ext cx="2952328" cy="4104456"/>
          </a:xfrm>
          <a:prstGeom prst="rect">
            <a:avLst/>
          </a:prstGeom>
          <a:noFill/>
        </p:spPr>
      </p:pic>
      <p:pic>
        <p:nvPicPr>
          <p:cNvPr id="2050" name="Picture 2" descr="C:\Users\Mirosław\Desktop\festyn 2019\DSC_07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340768"/>
            <a:ext cx="2592288" cy="1944216"/>
          </a:xfrm>
          <a:prstGeom prst="rect">
            <a:avLst/>
          </a:prstGeom>
          <a:noFill/>
        </p:spPr>
      </p:pic>
      <p:pic>
        <p:nvPicPr>
          <p:cNvPr id="2051" name="Picture 3" descr="C:\Users\Mirosław\Desktop\festyn 2019\DSC_07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01008"/>
            <a:ext cx="2736304" cy="2052228"/>
          </a:xfrm>
          <a:prstGeom prst="rect">
            <a:avLst/>
          </a:prstGeom>
          <a:noFill/>
        </p:spPr>
      </p:pic>
      <p:pic>
        <p:nvPicPr>
          <p:cNvPr id="2052" name="Picture 4" descr="C:\Users\Mirosław\Desktop\festyn 2019\DSC_078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1340768"/>
            <a:ext cx="2592288" cy="1900436"/>
          </a:xfrm>
          <a:prstGeom prst="rect">
            <a:avLst/>
          </a:prstGeom>
          <a:noFill/>
        </p:spPr>
      </p:pic>
      <p:pic>
        <p:nvPicPr>
          <p:cNvPr id="2053" name="Picture 5" descr="C:\Users\Mirosław\Desktop\festyn 2019\DSC_077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3429000"/>
            <a:ext cx="2629925" cy="19724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ISKIERKOWE PACZKI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707904" y="5589240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KLASA IA  XVIII LO  I UCZNIOWIE II LO                        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</a:t>
            </a:r>
          </a:p>
        </p:txBody>
      </p:sp>
      <p:pic>
        <p:nvPicPr>
          <p:cNvPr id="12" name="Obraz 11" descr="DSC_04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620688"/>
            <a:ext cx="4892308" cy="3240360"/>
          </a:xfrm>
          <a:prstGeom prst="rect">
            <a:avLst/>
          </a:prstGeom>
        </p:spPr>
      </p:pic>
      <p:pic>
        <p:nvPicPr>
          <p:cNvPr id="13" name="Obraz 12" descr="DSC_04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20688"/>
            <a:ext cx="3485304" cy="2942631"/>
          </a:xfrm>
          <a:prstGeom prst="rect">
            <a:avLst/>
          </a:prstGeom>
        </p:spPr>
      </p:pic>
      <p:pic>
        <p:nvPicPr>
          <p:cNvPr id="16" name="Obraz 15" descr="DSC_04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3645024"/>
            <a:ext cx="2291348" cy="1920308"/>
          </a:xfrm>
          <a:prstGeom prst="rect">
            <a:avLst/>
          </a:prstGeom>
        </p:spPr>
      </p:pic>
      <p:pic>
        <p:nvPicPr>
          <p:cNvPr id="17" name="Obraz 16" descr="DSC_048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4208" y="3933056"/>
            <a:ext cx="2483768" cy="164509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3071766"/>
            <a:ext cx="2664296" cy="227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1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TURNIEJ  TRÓJEK KOSZYKARSKICH                        </a:t>
            </a:r>
          </a:p>
          <a:p>
            <a:pPr algn="ctr"/>
            <a:endParaRPr lang="pl-PL" sz="24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995936" y="5805264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Dorota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Gładydz</a:t>
            </a:r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3074" name="Picture 2" descr="C:\Users\Mirosław\Desktop\Rok szk.2019-2020\Zdjęcia 2019-2020\trójki 2019\DSC_05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692696"/>
            <a:ext cx="3980877" cy="2636714"/>
          </a:xfrm>
          <a:prstGeom prst="rect">
            <a:avLst/>
          </a:prstGeom>
          <a:noFill/>
        </p:spPr>
      </p:pic>
      <p:pic>
        <p:nvPicPr>
          <p:cNvPr id="3075" name="Picture 3" descr="C:\Users\Mirosław\Desktop\Rok szk.2019-2020\Zdjęcia 2019-2020\trójki 2019\DSC_05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645024"/>
            <a:ext cx="2500486" cy="1656184"/>
          </a:xfrm>
          <a:prstGeom prst="rect">
            <a:avLst/>
          </a:prstGeom>
          <a:noFill/>
        </p:spPr>
      </p:pic>
      <p:pic>
        <p:nvPicPr>
          <p:cNvPr id="3076" name="Picture 4" descr="C:\Users\Mirosław\Desktop\Rok szk.2019-2020\Zdjęcia 2019-2020\trójki 2019\DSC_047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980728"/>
            <a:ext cx="2609203" cy="1728192"/>
          </a:xfrm>
          <a:prstGeom prst="rect">
            <a:avLst/>
          </a:prstGeom>
          <a:noFill/>
        </p:spPr>
      </p:pic>
      <p:pic>
        <p:nvPicPr>
          <p:cNvPr id="3077" name="Picture 5" descr="C:\Users\Mirosław\Desktop\Rok szk.2019-2020\Zdjęcia 2019-2020\trójki 2019\DSC_04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501008"/>
            <a:ext cx="3044070" cy="2016224"/>
          </a:xfrm>
          <a:prstGeom prst="rect">
            <a:avLst/>
          </a:prstGeom>
          <a:noFill/>
        </p:spPr>
      </p:pic>
      <p:pic>
        <p:nvPicPr>
          <p:cNvPr id="3078" name="Picture 6" descr="C:\Users\Mirosław\Desktop\Rok szk.2019-2020\Zdjęcia 2019-2020\trójki 2019\DSC_05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3573016"/>
            <a:ext cx="2935352" cy="1944216"/>
          </a:xfrm>
          <a:prstGeom prst="rect">
            <a:avLst/>
          </a:prstGeom>
          <a:noFill/>
        </p:spPr>
      </p:pic>
      <p:pic>
        <p:nvPicPr>
          <p:cNvPr id="3080" name="Picture 8" descr="C:\Users\Mirosław\Desktop\Rok szk.2019-2020\Zdjęcia 2019-2020\trójki 2019\DSC_050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1225" y="980728"/>
            <a:ext cx="2412775" cy="18722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NAJLEPSI Z NAJLEPSZYCH UCZNIÓW XVIII LO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W I SEMESTRZE  ROKU SZK. 2019/2020 </a:t>
            </a:r>
          </a:p>
        </p:txBody>
      </p:sp>
      <p:pic>
        <p:nvPicPr>
          <p:cNvPr id="3074" name="Picture 2" descr="https://scontent-frt3-2.xx.fbcdn.net/v/t1.0-9/83065278_2795568040465973_1855575903669583872_o.jpg?_nc_cat=103&amp;_nc_sid=8bfeb9&amp;_nc_ohc=o_J6JLO4LCAAX_7ZFDN&amp;_nc_ht=scontent-frt3-2.xx&amp;oh=f5670dd53f0f667652360b8f78ec2531&amp;oe=5F1FE9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1052736"/>
            <a:ext cx="6336704" cy="430697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95536" y="-171400"/>
            <a:ext cx="8748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sz="2400" b="1" dirty="0"/>
              <a:t>                        </a:t>
            </a:r>
            <a:r>
              <a:rPr lang="pl-PL" sz="2400" b="1" dirty="0">
                <a:solidFill>
                  <a:schemeClr val="bg1"/>
                </a:solidFill>
              </a:rPr>
              <a:t>Konkurs Wiedzy Ogólnej w Języku Angielskim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                                         Nauczyciele </a:t>
            </a:r>
            <a:r>
              <a:rPr lang="pl-PL" sz="2400" b="1" dirty="0" err="1">
                <a:solidFill>
                  <a:schemeClr val="bg1"/>
                </a:solidFill>
              </a:rPr>
              <a:t>vs</a:t>
            </a:r>
            <a:r>
              <a:rPr lang="pl-PL" sz="2400" b="1" dirty="0">
                <a:solidFill>
                  <a:schemeClr val="bg1"/>
                </a:solidFill>
              </a:rPr>
              <a:t> Uczniowie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96752"/>
            <a:ext cx="5138737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1196753"/>
            <a:ext cx="27083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3212977"/>
            <a:ext cx="26642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3599384" y="5445224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M. Kujawska                        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899592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hlinkClick r:id="rId7"/>
              </a:rPr>
              <a:t>Konkurs Wiedzy o Wielkiej Brytanii - 10.03.2020 </a:t>
            </a:r>
            <a:r>
              <a:rPr lang="pl-PL" b="1" dirty="0">
                <a:hlinkClick r:id="rId7"/>
              </a:rPr>
              <a:t>r.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599384" y="5445224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M. Kujawska                        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T.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Kutałowska</a:t>
            </a:r>
            <a:endParaRPr lang="pl-PL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12776"/>
            <a:ext cx="4839444" cy="32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836712"/>
            <a:ext cx="3096344" cy="205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713808"/>
            <a:ext cx="1152128" cy="76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4725144"/>
            <a:ext cx="127090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3068960"/>
            <a:ext cx="315726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725144"/>
            <a:ext cx="1152128" cy="76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KADRA  2019/2020</a:t>
            </a:r>
            <a:endParaRPr lang="pl-PL" sz="4000" dirty="0"/>
          </a:p>
        </p:txBody>
      </p:sp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pic>
        <p:nvPicPr>
          <p:cNvPr id="12" name="Obraz 11" descr="DOB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836712"/>
            <a:ext cx="7092280" cy="4694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5949280"/>
            <a:ext cx="701271" cy="70127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499993" y="5301208"/>
            <a:ext cx="44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                                                                       </a:t>
            </a:r>
          </a:p>
        </p:txBody>
      </p:sp>
      <p:sp>
        <p:nvSpPr>
          <p:cNvPr id="7" name="Prostokąt 6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XVIII LO WICEMISTRZEM SZCZECINA W PIŁCE SIATKOWEJ W ROKU SZK. 2019/2020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936" y="5805264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TRENER: Dorota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Lach-Kowejsza</a:t>
            </a:r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,                    N.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Gierżot</a:t>
            </a:r>
            <a:endParaRPr lang="pl-PL" sz="20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1026" name="Picture 2" descr="C:\Users\Mirosław\Desktop\Rok szk.2019-2020\wicemistrzostwo 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908720"/>
            <a:ext cx="6048672" cy="4572530"/>
          </a:xfrm>
          <a:prstGeom prst="rect">
            <a:avLst/>
          </a:prstGeom>
          <a:noFill/>
        </p:spPr>
      </p:pic>
      <p:pic>
        <p:nvPicPr>
          <p:cNvPr id="13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pic>
        <p:nvPicPr>
          <p:cNvPr id="15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ZDALNY KONKURS WIEDZY O </a:t>
            </a:r>
            <a:r>
              <a:rPr lang="pl-PL" sz="2400" b="1">
                <a:solidFill>
                  <a:schemeClr val="bg1"/>
                </a:solidFill>
                <a:latin typeface="Bookman Old Style" pitchFamily="18" charset="0"/>
              </a:rPr>
              <a:t>SPORCIE                        </a:t>
            </a:r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W ROKU SZK. 2019/2020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" y="692696"/>
            <a:ext cx="889248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Drużyna  XVIII Liceum Ogólnokształcącego  w składzie :                                                                                                                         </a:t>
            </a: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Daria Świst - kl. I ALO                                                                                                                                                                                               2. Wiktor Zajączkowski – kl. I AL                                                                                                                                                                   3. Daniel </a:t>
            </a:r>
            <a:r>
              <a:rPr kumimoji="0" lang="pl-PL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Pirecki</a:t>
            </a: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kl. – I ALO                                                                                                                                                                                  4. Dawid Majchrzak –kl. I ALO </a:t>
            </a: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wywalczyła  zdobywając 79,5 pkt.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 miejsce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 Zdalnym Konkursie Wiedzy o Sporcie Szkół Ponadpodstawowych.                                                                                                                              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KLASYFIKACJA KOŃCOWA: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  LO II                   97  pkt. op. J. Lwow 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  ZSEE                  96  pkt.  op. M. </a:t>
            </a:r>
            <a:r>
              <a:rPr kumimoji="0" 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Rudźko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  LO XIII 	 92  pkt.  op. J. </a:t>
            </a:r>
            <a:r>
              <a:rPr kumimoji="0" 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Krzepota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4.   LO IV </a:t>
            </a:r>
            <a:r>
              <a:rPr lang="pl-PL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82  pkt.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   LO XVIII            79,5 pkt.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6.   </a:t>
            </a:r>
            <a:r>
              <a:rPr kumimoji="0" lang="pl-P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ZCEMiP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77 pkt.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7.   ZS 4                    52 pkt.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kman Old Style" pitchFamily="18" charset="0"/>
              </a:rPr>
              <a:t>MSTRZOSTWA XVIII LO  W SIATKÓWCE PLAŻOWEJ W ROKU SZK. 2019/2020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427984" y="5733256"/>
            <a:ext cx="44968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/>
              <a:t>ORGANIZACJA: </a:t>
            </a:r>
            <a:r>
              <a:rPr lang="pl-PL" b="1" dirty="0" err="1"/>
              <a:t>Kowejsza</a:t>
            </a:r>
            <a:r>
              <a:rPr lang="pl-PL" b="1" dirty="0"/>
              <a:t>  </a:t>
            </a:r>
            <a:r>
              <a:rPr lang="pl-PL" b="1" dirty="0" err="1"/>
              <a:t>Family</a:t>
            </a:r>
            <a:r>
              <a:rPr lang="pl-PL" b="1" dirty="0"/>
              <a:t> and M. </a:t>
            </a:r>
            <a:r>
              <a:rPr lang="pl-PL" b="1" dirty="0" err="1"/>
              <a:t>Żylik</a:t>
            </a:r>
            <a:endParaRPr lang="pl-PL" dirty="0"/>
          </a:p>
        </p:txBody>
      </p:sp>
      <p:pic>
        <p:nvPicPr>
          <p:cNvPr id="2050" name="Picture 2" descr="https://scontent-frt3-1.xx.fbcdn.net/v/t1.0-9/105490990_3144882312201209_8544540655218810181_n.jpg?_nc_cat=106&amp;_nc_sid=8bfeb9&amp;_nc_ohc=hclBfGKIMBAAX8y56Nb&amp;_nc_ht=scontent-frt3-1.xx&amp;oh=c8cf70e5f60619aecbc0b94a05c334aa&amp;oe=5F1C55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908720"/>
            <a:ext cx="3744416" cy="2496277"/>
          </a:xfrm>
          <a:prstGeom prst="rect">
            <a:avLst/>
          </a:prstGeom>
          <a:noFill/>
        </p:spPr>
      </p:pic>
      <p:pic>
        <p:nvPicPr>
          <p:cNvPr id="2052" name="Picture 4" descr="https://scontent-frx5-1.xx.fbcdn.net/v/t1.0-9/105809916_3144835875539186_7716706173447018626_n.jpg?_nc_cat=110&amp;_nc_sid=8bfeb9&amp;_nc_ohc=pQqVZD96zUQAX9WptaA&amp;_nc_ht=scontent-frx5-1.xx&amp;oh=16adb671d4c9cbf04eaa2e49bdf8f211&amp;oe=5F1DE7B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18904" y="906470"/>
            <a:ext cx="1877232" cy="2522530"/>
          </a:xfrm>
          <a:prstGeom prst="rect">
            <a:avLst/>
          </a:prstGeom>
          <a:noFill/>
        </p:spPr>
      </p:pic>
      <p:pic>
        <p:nvPicPr>
          <p:cNvPr id="2054" name="Picture 6" descr="https://scontent-frt3-2.xx.fbcdn.net/v/t1.0-9/105517679_3144835982205842_8461114022865071598_n.jpg?_nc_cat=103&amp;_nc_sid=8bfeb9&amp;_nc_ohc=TaQxHxuBtwcAX9g7nuk&amp;_nc_ht=scontent-frt3-2.xx&amp;oh=f3439f71235dddaaa9d56a936bef2175&amp;oe=5F1EF7D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908720"/>
            <a:ext cx="3275856" cy="2520280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2411760" y="3789040"/>
            <a:ext cx="4699107" cy="1384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2800" b="1" dirty="0"/>
              <a:t>      MISTRZYNIE  XVIII LO </a:t>
            </a:r>
          </a:p>
          <a:p>
            <a:r>
              <a:rPr lang="pl-PL" sz="2800" b="1" dirty="0"/>
              <a:t>HANNA ĆWIKLIŃSKA KL. IIALO</a:t>
            </a:r>
          </a:p>
          <a:p>
            <a:r>
              <a:rPr lang="pl-PL" sz="2800" b="1" dirty="0"/>
              <a:t>GABRIELA TYSZKO KLASA IALO</a:t>
            </a:r>
            <a:endParaRPr lang="pl-PL" sz="2800" dirty="0"/>
          </a:p>
        </p:txBody>
      </p:sp>
      <p:pic>
        <p:nvPicPr>
          <p:cNvPr id="2056" name="Picture 8" descr="https://scontent-frt3-1.xx.fbcdn.net/v/t1.0-9/105427245_3144882322201208_3639475218856947446_n.jpg?_nc_cat=109&amp;_nc_sid=8bfeb9&amp;_nc_ohc=NcVvXM-Me_EAX_OOH81&amp;_nc_ht=scontent-frt3-1.xx&amp;oh=5fb383e3cb9ea752ced1d3134e1ff0e0&amp;oe=5F1ED8D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0" y="3717032"/>
            <a:ext cx="2268252" cy="1512168"/>
          </a:xfrm>
          <a:prstGeom prst="rect">
            <a:avLst/>
          </a:prstGeom>
          <a:noFill/>
        </p:spPr>
      </p:pic>
      <p:pic>
        <p:nvPicPr>
          <p:cNvPr id="2058" name="Picture 10" descr="https://scontent-frt3-1.xx.fbcdn.net/v/t1.0-9/105490200_3144887738867333_2626205592339937278_n.jpg?_nc_cat=106&amp;_nc_sid=8bfeb9&amp;_nc_ohc=vZg8eYWnpQQAX_p7o2O&amp;_nc_ht=scontent-frt3-1.xx&amp;oh=0ff0b5ae67a094685c4ac8a848ddca4b&amp;oe=5F1D5E5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7199784" y="3789040"/>
            <a:ext cx="1944216" cy="12961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395536" y="260648"/>
            <a:ext cx="85689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                          III MIEJSCE  </a:t>
            </a:r>
          </a:p>
          <a:p>
            <a:r>
              <a:rPr lang="pl-PL" dirty="0">
                <a:solidFill>
                  <a:schemeClr val="bg1"/>
                </a:solidFill>
              </a:rPr>
              <a:t>                            </a:t>
            </a:r>
            <a:r>
              <a:rPr lang="pl-PL" sz="2400" b="1" dirty="0">
                <a:solidFill>
                  <a:schemeClr val="bg1"/>
                </a:solidFill>
              </a:rPr>
              <a:t>WE WSPÓŁZAWODNICTWIE SPORTOWYM SZKÓŁ   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                              PONADPODSTAWOWYCH DZIEWCZĄT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                             W ROKU SZKOLNYM  2019/2020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67544" y="2276872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P.SIATKOWA – D. Lach – </a:t>
            </a:r>
            <a:r>
              <a:rPr lang="pl-PL" b="1" dirty="0" err="1">
                <a:solidFill>
                  <a:schemeClr val="bg1"/>
                </a:solidFill>
                <a:latin typeface="Bookman Old Style" pitchFamily="18" charset="0"/>
              </a:rPr>
              <a:t>Kowejsza</a:t>
            </a:r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pl-PL" b="1" dirty="0" err="1">
                <a:solidFill>
                  <a:schemeClr val="bg1"/>
                </a:solidFill>
                <a:latin typeface="Bookman Old Style" pitchFamily="18" charset="0"/>
              </a:rPr>
              <a:t>N.Gierżot</a:t>
            </a:r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pl-PL" b="1">
                <a:solidFill>
                  <a:schemeClr val="bg1"/>
                </a:solidFill>
                <a:latin typeface="Bookman Old Style" pitchFamily="18" charset="0"/>
              </a:rPr>
              <a:t>– 23 </a:t>
            </a:r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PKT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                P.NOŻNA- T. Franczak – 14 PKT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             KOSZYKÓWKA – </a:t>
            </a:r>
            <a:r>
              <a:rPr lang="pl-PL" b="1" dirty="0" err="1">
                <a:solidFill>
                  <a:schemeClr val="bg1"/>
                </a:solidFill>
                <a:latin typeface="Bookman Old Style" pitchFamily="18" charset="0"/>
              </a:rPr>
              <a:t>M.Żylik</a:t>
            </a:r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– 13 PKT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TENIS STOŁOWY- U. RACIBORSKA- 7 6PKT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                       LA – U. RACIBORSKA -9 PKT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Bookman Old Style" pitchFamily="18" charset="0"/>
              </a:rPr>
              <a:t>                       RAZEM – 69 PKT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4932040" y="5589241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71800" y="0"/>
            <a:ext cx="3484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 Black" pitchFamily="34" charset="0"/>
              </a:rPr>
              <a:t>KLASYFIKACJA GENERALNA</a:t>
            </a:r>
            <a:endParaRPr kumimoji="0" lang="pl-PL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359023" y="0"/>
          <a:ext cx="8605983" cy="5357510"/>
        </p:xfrm>
        <a:graphic>
          <a:graphicData uri="http://schemas.openxmlformats.org/drawingml/2006/table">
            <a:tbl>
              <a:tblPr/>
              <a:tblGrid>
                <a:gridCol w="176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4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2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1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3610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WSPÓŁZAWODNICTWA SPORTOWEGO 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SZKÓŁ PONADPODSTAWOWYCH DZIEWCZĄT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MIASTA SZCZECIN W R. SZK. 2019/20</a:t>
                      </a:r>
                      <a:endParaRPr lang="pl-PL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197" marR="1319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200" dirty="0">
                        <a:latin typeface="Arial Black"/>
                        <a:ea typeface="Calibri"/>
                        <a:cs typeface="Arial Black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SZKOŁA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Pkt. za 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gry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Pkt. za LLA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</a:b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Pkt. łącznie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 - </a:t>
                      </a:r>
                      <a:r>
                        <a:rPr lang="pl-PL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ce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II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VI  LO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3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XVIII LO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Koszykówka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-16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Siatkówka-15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p. nożna – 14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Tenis 7 pkt.</a:t>
                      </a: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L.A.- 9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M.Żylik</a:t>
                      </a: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D.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Lach- </a:t>
                      </a:r>
                      <a:r>
                        <a:rPr lang="pl-PL" sz="1800" b="1" baseline="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Kowejsza</a:t>
                      </a: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T.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Franczak</a:t>
                      </a:r>
                      <a:endParaRPr lang="pl-PL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U.Raciborska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ZSB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54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XVI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DRUŻYNY SZKOLNE 2019/2020</a:t>
            </a:r>
            <a:endParaRPr lang="pl-PL" sz="4000" dirty="0"/>
          </a:p>
        </p:txBody>
      </p:sp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pic>
        <p:nvPicPr>
          <p:cNvPr id="14" name="Obraz 13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764704"/>
            <a:ext cx="2088232" cy="1893771"/>
          </a:xfrm>
          <a:prstGeom prst="rect">
            <a:avLst/>
          </a:prstGeom>
        </p:spPr>
      </p:pic>
      <p:pic>
        <p:nvPicPr>
          <p:cNvPr id="9" name="Obraz 8" descr="kadetki 2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692696"/>
            <a:ext cx="4014192" cy="3010644"/>
          </a:xfrm>
          <a:prstGeom prst="rect">
            <a:avLst/>
          </a:prstGeom>
        </p:spPr>
      </p:pic>
      <p:pic>
        <p:nvPicPr>
          <p:cNvPr id="11" name="Obraz 10" descr="koszykówka ch. 20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3861048"/>
            <a:ext cx="3931929" cy="2211710"/>
          </a:xfrm>
          <a:prstGeom prst="rect">
            <a:avLst/>
          </a:prstGeom>
        </p:spPr>
      </p:pic>
      <p:pic>
        <p:nvPicPr>
          <p:cNvPr id="12" name="Obraz 11" descr="82562987_1057849107900228_2884684814076608512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2780928"/>
            <a:ext cx="3528392" cy="2646294"/>
          </a:xfrm>
          <a:prstGeom prst="rect">
            <a:avLst/>
          </a:prstGeom>
        </p:spPr>
      </p:pic>
      <p:pic>
        <p:nvPicPr>
          <p:cNvPr id="15" name="Obraz 14" descr="piłka siatkowa 20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67744" y="764704"/>
            <a:ext cx="2843808" cy="21328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395536" y="188640"/>
            <a:ext cx="8352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             Mistrzostwa XVIII LO w Lekkoatletyce </a:t>
            </a:r>
            <a:r>
              <a:rPr lang="pl-PL" dirty="0">
                <a:solidFill>
                  <a:schemeClr val="bg1"/>
                </a:solidFill>
              </a:rPr>
              <a:t>                  </a:t>
            </a:r>
          </a:p>
          <a:p>
            <a:r>
              <a:rPr lang="pl-PL" dirty="0">
                <a:solidFill>
                  <a:schemeClr val="bg1"/>
                </a:solidFill>
              </a:rPr>
              <a:t>                                            w   ramach Europejskiego Tygodnia Sportu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124744"/>
            <a:ext cx="2695948" cy="178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052736"/>
            <a:ext cx="2736303" cy="181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1052736"/>
            <a:ext cx="2952328" cy="195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3140968"/>
            <a:ext cx="3328577" cy="22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3284984"/>
            <a:ext cx="2736304" cy="181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356992"/>
            <a:ext cx="260920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4644008" y="5301208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   U. Raciborska Boss i nauczyciele </a:t>
            </a:r>
            <a:r>
              <a:rPr lang="pl-PL" sz="2400" b="1" dirty="0" err="1">
                <a:solidFill>
                  <a:schemeClr val="bg1"/>
                </a:solidFill>
              </a:rPr>
              <a:t>W-F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>
            <a:off x="1907704" y="-171401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b="1" dirty="0"/>
              <a:t> </a:t>
            </a:r>
            <a:r>
              <a:rPr lang="pl-PL" sz="3600" b="1" dirty="0">
                <a:solidFill>
                  <a:schemeClr val="bg1"/>
                </a:solidFill>
              </a:rPr>
              <a:t>Europejski Dzień Języków</a:t>
            </a:r>
          </a:p>
          <a:p>
            <a:endParaRPr lang="pl-PL" b="1" dirty="0"/>
          </a:p>
          <a:p>
            <a:r>
              <a:rPr lang="pl-PL" b="1" dirty="0"/>
              <a:t> 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860032" y="551723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Przygotowała:  M. Sass, T. </a:t>
            </a:r>
            <a:r>
              <a:rPr lang="pl-PL" b="1" dirty="0" err="1"/>
              <a:t>Kutałowska</a:t>
            </a:r>
            <a:r>
              <a:rPr lang="pl-PL" b="1" dirty="0"/>
              <a:t>,                       T. Kowalczyk, M. </a:t>
            </a:r>
            <a:r>
              <a:rPr lang="pl-PL" b="1" dirty="0" err="1"/>
              <a:t>Kołodziejczyk.M</a:t>
            </a:r>
            <a:r>
              <a:rPr lang="pl-PL" b="1" dirty="0"/>
              <a:t>. </a:t>
            </a:r>
            <a:r>
              <a:rPr lang="pl-PL" b="1" dirty="0" err="1"/>
              <a:t>Andrusiuk</a:t>
            </a:r>
            <a:r>
              <a:rPr lang="pl-PL" b="1" dirty="0"/>
              <a:t>, M. Kujawska, L. Sas, B. Jaśkiewicz</a:t>
            </a:r>
          </a:p>
          <a:p>
            <a:r>
              <a:rPr lang="pl-PL" b="1" dirty="0"/>
              <a:t>                           </a:t>
            </a:r>
          </a:p>
        </p:txBody>
      </p:sp>
      <p:pic>
        <p:nvPicPr>
          <p:cNvPr id="9" name="Obraz 8" descr="21-DSC019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980728"/>
            <a:ext cx="3379566" cy="2045469"/>
          </a:xfrm>
          <a:prstGeom prst="rect">
            <a:avLst/>
          </a:prstGeom>
        </p:spPr>
      </p:pic>
      <p:pic>
        <p:nvPicPr>
          <p:cNvPr id="11" name="Obraz 10" descr="04-DSC019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82072" y="1052736"/>
            <a:ext cx="3161928" cy="1971841"/>
          </a:xfrm>
          <a:prstGeom prst="rect">
            <a:avLst/>
          </a:prstGeom>
        </p:spPr>
      </p:pic>
      <p:pic>
        <p:nvPicPr>
          <p:cNvPr id="13" name="Obraz 12" descr="24-DSC019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3164349" cy="2117477"/>
          </a:xfrm>
          <a:prstGeom prst="rect">
            <a:avLst/>
          </a:prstGeom>
        </p:spPr>
      </p:pic>
      <p:pic>
        <p:nvPicPr>
          <p:cNvPr id="14" name="Obraz 13" descr="13-DSC019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3501008"/>
            <a:ext cx="3013037" cy="2088232"/>
          </a:xfrm>
          <a:prstGeom prst="rect">
            <a:avLst/>
          </a:prstGeom>
        </p:spPr>
      </p:pic>
      <p:pic>
        <p:nvPicPr>
          <p:cNvPr id="16" name="Obraz 15" descr="07-DSC0194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980728"/>
            <a:ext cx="3056741" cy="2045469"/>
          </a:xfrm>
          <a:prstGeom prst="rect">
            <a:avLst/>
          </a:prstGeom>
        </p:spPr>
      </p:pic>
      <p:pic>
        <p:nvPicPr>
          <p:cNvPr id="17" name="Obraz 16" descr="23-DSC0196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28184" y="3501008"/>
            <a:ext cx="2915816" cy="20951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-396552" y="476672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Bookman Old Style" pitchFamily="18" charset="0"/>
              </a:rPr>
              <a:t>  MIĘDZYWODZIE  2019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-1692696" y="1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kman Old Style" pitchFamily="18" charset="0"/>
              </a:rPr>
              <a:t> OBÓZ INTEGRACYJNY  XVIII LO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067944" y="530120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err="1">
                <a:solidFill>
                  <a:schemeClr val="bg1"/>
                </a:solidFill>
              </a:rPr>
              <a:t>A.Sawicka</a:t>
            </a:r>
            <a:r>
              <a:rPr lang="pl-PL" sz="2400" b="1" dirty="0">
                <a:solidFill>
                  <a:schemeClr val="bg1"/>
                </a:solidFill>
              </a:rPr>
              <a:t>,      W.Kobzdej, M. </a:t>
            </a:r>
            <a:r>
              <a:rPr lang="pl-PL" sz="2400" b="1" dirty="0" err="1">
                <a:solidFill>
                  <a:schemeClr val="bg1"/>
                </a:solidFill>
              </a:rPr>
              <a:t>Andrusiuk</a:t>
            </a:r>
            <a:r>
              <a:rPr lang="pl-PL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A. Minko, K. </a:t>
            </a:r>
            <a:r>
              <a:rPr lang="pl-PL" sz="2400" b="1" dirty="0" err="1">
                <a:solidFill>
                  <a:schemeClr val="bg1"/>
                </a:solidFill>
              </a:rPr>
              <a:t>Kowejsza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 i wychowawcy kl. I .</a:t>
            </a:r>
          </a:p>
        </p:txBody>
      </p:sp>
      <p:pic>
        <p:nvPicPr>
          <p:cNvPr id="11" name="Obraz 10" descr="71188709_2535731803116266_2288899998886133760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268760"/>
            <a:ext cx="2808312" cy="2088232"/>
          </a:xfrm>
          <a:prstGeom prst="rect">
            <a:avLst/>
          </a:prstGeom>
        </p:spPr>
      </p:pic>
      <p:pic>
        <p:nvPicPr>
          <p:cNvPr id="14" name="Obraz 13" descr="71218664_2535733243116122_4888281658886717440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47864" y="1268760"/>
            <a:ext cx="3059463" cy="2039144"/>
          </a:xfrm>
          <a:prstGeom prst="rect">
            <a:avLst/>
          </a:prstGeom>
        </p:spPr>
      </p:pic>
      <p:pic>
        <p:nvPicPr>
          <p:cNvPr id="15" name="Obraz 14" descr="71048627_2535722229783890_1910455329330561024_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429000"/>
            <a:ext cx="3059462" cy="2039144"/>
          </a:xfrm>
          <a:prstGeom prst="rect">
            <a:avLst/>
          </a:prstGeom>
        </p:spPr>
      </p:pic>
      <p:pic>
        <p:nvPicPr>
          <p:cNvPr id="16" name="Obraz 15" descr="71106676_2535723239783789_9055581627538735104_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3284984"/>
            <a:ext cx="3167501" cy="2111152"/>
          </a:xfrm>
          <a:prstGeom prst="rect">
            <a:avLst/>
          </a:prstGeom>
        </p:spPr>
      </p:pic>
      <p:pic>
        <p:nvPicPr>
          <p:cNvPr id="17" name="Obraz 16" descr="71381587_2535733029782810_6314791373362954240_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8460" y="1268760"/>
            <a:ext cx="3275540" cy="2183160"/>
          </a:xfrm>
          <a:prstGeom prst="rect">
            <a:avLst/>
          </a:prstGeom>
        </p:spPr>
      </p:pic>
      <p:pic>
        <p:nvPicPr>
          <p:cNvPr id="18" name="Obraz 17" descr="71142986_2535732069782906_7983012312430673920_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24729" y="3501008"/>
            <a:ext cx="2519271" cy="16791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79512" y="1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r>
              <a:rPr lang="pl-PL" sz="4800" b="1" dirty="0">
                <a:solidFill>
                  <a:schemeClr val="bg1"/>
                </a:solidFill>
                <a:latin typeface="Bookman Old Style" pitchFamily="18" charset="0"/>
              </a:rPr>
              <a:t>W XVIII LO</a:t>
            </a:r>
          </a:p>
          <a:p>
            <a:pPr algn="ctr"/>
            <a:endParaRPr lang="pl-PL" sz="5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16016" y="5530006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Przygotowała: </a:t>
            </a:r>
            <a:r>
              <a:rPr lang="pl-PL" b="1" dirty="0" err="1"/>
              <a:t>K.Różycka</a:t>
            </a:r>
            <a:r>
              <a:rPr lang="pl-PL" b="1" dirty="0"/>
              <a:t>, M. Kołodziejczyk  </a:t>
            </a:r>
          </a:p>
          <a:p>
            <a:r>
              <a:rPr lang="pl-PL" b="1" dirty="0"/>
              <a:t>                           A. Minko              </a:t>
            </a:r>
          </a:p>
          <a:p>
            <a:r>
              <a:rPr lang="pl-PL" b="1" dirty="0"/>
              <a:t>                           </a:t>
            </a:r>
          </a:p>
        </p:txBody>
      </p:sp>
      <p:pic>
        <p:nvPicPr>
          <p:cNvPr id="12" name="Obraz 11" descr="IMG_91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1772816"/>
            <a:ext cx="4176464" cy="3132348"/>
          </a:xfrm>
          <a:prstGeom prst="rect">
            <a:avLst/>
          </a:prstGeom>
        </p:spPr>
      </p:pic>
      <p:pic>
        <p:nvPicPr>
          <p:cNvPr id="13" name="Obraz 12" descr="IMG_9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484784"/>
            <a:ext cx="2369840" cy="1777380"/>
          </a:xfrm>
          <a:prstGeom prst="rect">
            <a:avLst/>
          </a:prstGeom>
        </p:spPr>
      </p:pic>
      <p:pic>
        <p:nvPicPr>
          <p:cNvPr id="14" name="Obraz 13" descr="IMG_915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1556792"/>
            <a:ext cx="2232248" cy="1674186"/>
          </a:xfrm>
          <a:prstGeom prst="rect">
            <a:avLst/>
          </a:prstGeom>
        </p:spPr>
      </p:pic>
      <p:pic>
        <p:nvPicPr>
          <p:cNvPr id="15" name="Obraz 14" descr="IMG_914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3429000"/>
            <a:ext cx="2369840" cy="1777380"/>
          </a:xfrm>
          <a:prstGeom prst="rect">
            <a:avLst/>
          </a:prstGeom>
        </p:spPr>
      </p:pic>
      <p:pic>
        <p:nvPicPr>
          <p:cNvPr id="16" name="Obraz 15" descr="IMG_914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3429000"/>
            <a:ext cx="2232248" cy="16741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755576" y="260648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Bieg o Puchar Dyrektora 18 LO w Szczecinie.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995936" y="580526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ORGANIZATOR: D. Gładysz,                        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T. Franczak </a:t>
            </a:r>
          </a:p>
        </p:txBody>
      </p:sp>
      <p:pic>
        <p:nvPicPr>
          <p:cNvPr id="13" name="Obraz 12" descr="73123159_2590855220937257_477042052355955097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908720"/>
            <a:ext cx="3264362" cy="2448272"/>
          </a:xfrm>
          <a:prstGeom prst="rect">
            <a:avLst/>
          </a:prstGeom>
        </p:spPr>
      </p:pic>
      <p:pic>
        <p:nvPicPr>
          <p:cNvPr id="14" name="Obraz 13" descr="73316450_2590856337603812_6694389185802928128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1124744"/>
            <a:ext cx="2759968" cy="2069976"/>
          </a:xfrm>
          <a:prstGeom prst="rect">
            <a:avLst/>
          </a:prstGeom>
        </p:spPr>
      </p:pic>
      <p:pic>
        <p:nvPicPr>
          <p:cNvPr id="15" name="Obraz 14" descr="73246999_2590855464270566_6354832576074481664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5" y="1052736"/>
            <a:ext cx="3024335" cy="2268251"/>
          </a:xfrm>
          <a:prstGeom prst="rect">
            <a:avLst/>
          </a:prstGeom>
        </p:spPr>
      </p:pic>
      <p:pic>
        <p:nvPicPr>
          <p:cNvPr id="16" name="Obraz 15" descr="73416019_2590856847603761_6027386567234945024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4208" y="3789040"/>
            <a:ext cx="2567608" cy="1925706"/>
          </a:xfrm>
          <a:prstGeom prst="rect">
            <a:avLst/>
          </a:prstGeom>
        </p:spPr>
      </p:pic>
      <p:pic>
        <p:nvPicPr>
          <p:cNvPr id="17" name="Obraz 16" descr="75540042_2590857010937078_503189662500651008_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8" y="3429000"/>
            <a:ext cx="2784309" cy="2088232"/>
          </a:xfrm>
          <a:prstGeom prst="rect">
            <a:avLst/>
          </a:prstGeom>
        </p:spPr>
      </p:pic>
      <p:pic>
        <p:nvPicPr>
          <p:cNvPr id="18" name="Obraz 17" descr="73276033_2590857150937064_5197818633354477568_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07904" y="2852936"/>
            <a:ext cx="2160240" cy="28964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773279" cy="773278"/>
          </a:xfrm>
          <a:prstGeom prst="rect">
            <a:avLst/>
          </a:prstGeom>
        </p:spPr>
      </p:pic>
      <p:pic>
        <p:nvPicPr>
          <p:cNvPr id="1026" name="Picture 2" descr="C:\Users\Mirosław\Desktop\loga\napis iskierka radoś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021288"/>
            <a:ext cx="936104" cy="668645"/>
          </a:xfrm>
          <a:prstGeom prst="rect">
            <a:avLst/>
          </a:prstGeom>
          <a:noFill/>
        </p:spPr>
      </p:pic>
      <p:pic>
        <p:nvPicPr>
          <p:cNvPr id="1027" name="Picture 3" descr="C:\Users\Mirosław\Desktop\loga\LOGO U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949280"/>
            <a:ext cx="1078942" cy="781447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23528" y="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kman Old Style" pitchFamily="18" charset="0"/>
              </a:rPr>
              <a:t>NASZ NOWY OGRÓDEK </a:t>
            </a:r>
          </a:p>
        </p:txBody>
      </p:sp>
      <p:pic>
        <p:nvPicPr>
          <p:cNvPr id="11" name="Obraz 10" descr="72726309_2590833180939461_288534348167118848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980728"/>
            <a:ext cx="2784309" cy="2088232"/>
          </a:xfrm>
          <a:prstGeom prst="rect">
            <a:avLst/>
          </a:prstGeom>
        </p:spPr>
      </p:pic>
      <p:pic>
        <p:nvPicPr>
          <p:cNvPr id="12" name="Obraz 11" descr="1@@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068960"/>
            <a:ext cx="2627784" cy="1970838"/>
          </a:xfrm>
          <a:prstGeom prst="rect">
            <a:avLst/>
          </a:prstGeom>
        </p:spPr>
      </p:pic>
      <p:pic>
        <p:nvPicPr>
          <p:cNvPr id="13" name="Obraz 12" descr="73358290_2590832797606166_6368547948543868928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43400" y="917340"/>
            <a:ext cx="2693096" cy="2019822"/>
          </a:xfrm>
          <a:prstGeom prst="rect">
            <a:avLst/>
          </a:prstGeom>
        </p:spPr>
      </p:pic>
      <p:pic>
        <p:nvPicPr>
          <p:cNvPr id="14" name="Obraz 13" descr="73073911_2590832917606154_4627399753280258048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1840" y="980728"/>
            <a:ext cx="3078088" cy="4104117"/>
          </a:xfrm>
          <a:prstGeom prst="rect">
            <a:avLst/>
          </a:prstGeom>
        </p:spPr>
      </p:pic>
      <p:pic>
        <p:nvPicPr>
          <p:cNvPr id="15" name="Obraz 14" descr="75210768_2590833024272810_1439918645324021760_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528" y="3284984"/>
            <a:ext cx="2736304" cy="2052228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067944" y="5517232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100 % NORMY :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K.Różycka-Kasztelan</a:t>
            </a:r>
            <a:endParaRPr lang="pl-PL" sz="20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U. Raciborska, S. </a:t>
            </a:r>
            <a:r>
              <a:rPr lang="pl-PL" sz="2000" b="1" dirty="0" err="1">
                <a:solidFill>
                  <a:schemeClr val="bg1"/>
                </a:solidFill>
                <a:latin typeface="Bookman Old Style" pitchFamily="18" charset="0"/>
              </a:rPr>
              <a:t>Reczka</a:t>
            </a:r>
            <a:r>
              <a:rPr lang="pl-PL" sz="2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27860</TotalTime>
  <Words>632</Words>
  <Application>Microsoft Office PowerPoint</Application>
  <PresentationFormat>Pokaz na ekranie (4:3)</PresentationFormat>
  <Paragraphs>139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Bookman Old Style</vt:lpstr>
      <vt:lpstr>Calibri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trans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Radosław Mądryk</cp:lastModifiedBy>
  <cp:revision>1151</cp:revision>
  <dcterms:created xsi:type="dcterms:W3CDTF">2012-06-19T07:16:09Z</dcterms:created>
  <dcterms:modified xsi:type="dcterms:W3CDTF">2020-07-05T22:20:07Z</dcterms:modified>
</cp:coreProperties>
</file>